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theme/themeOverride2.xml" ContentType="application/vnd.openxmlformats-officedocument.themeOverr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notesMasterIdLst>
    <p:notesMasterId r:id="rId54"/>
  </p:notesMasterIdLst>
  <p:sldIdLst>
    <p:sldId id="285" r:id="rId2"/>
    <p:sldId id="299" r:id="rId3"/>
    <p:sldId id="296" r:id="rId4"/>
    <p:sldId id="317" r:id="rId5"/>
    <p:sldId id="351" r:id="rId6"/>
    <p:sldId id="359" r:id="rId7"/>
    <p:sldId id="360" r:id="rId8"/>
    <p:sldId id="361" r:id="rId9"/>
    <p:sldId id="352" r:id="rId10"/>
    <p:sldId id="353" r:id="rId11"/>
    <p:sldId id="355" r:id="rId12"/>
    <p:sldId id="356" r:id="rId13"/>
    <p:sldId id="362" r:id="rId14"/>
    <p:sldId id="313" r:id="rId15"/>
    <p:sldId id="314" r:id="rId16"/>
    <p:sldId id="366" r:id="rId17"/>
    <p:sldId id="347" r:id="rId18"/>
    <p:sldId id="367" r:id="rId19"/>
    <p:sldId id="269" r:id="rId20"/>
    <p:sldId id="270" r:id="rId21"/>
    <p:sldId id="271" r:id="rId22"/>
    <p:sldId id="286" r:id="rId23"/>
    <p:sldId id="312" r:id="rId24"/>
    <p:sldId id="273" r:id="rId25"/>
    <p:sldId id="293" r:id="rId26"/>
    <p:sldId id="289" r:id="rId27"/>
    <p:sldId id="308" r:id="rId28"/>
    <p:sldId id="346" r:id="rId29"/>
    <p:sldId id="333" r:id="rId30"/>
    <p:sldId id="332" r:id="rId31"/>
    <p:sldId id="274" r:id="rId32"/>
    <p:sldId id="276" r:id="rId33"/>
    <p:sldId id="277" r:id="rId34"/>
    <p:sldId id="278" r:id="rId35"/>
    <p:sldId id="319" r:id="rId36"/>
    <p:sldId id="320" r:id="rId37"/>
    <p:sldId id="321" r:id="rId38"/>
    <p:sldId id="322" r:id="rId39"/>
    <p:sldId id="323" r:id="rId40"/>
    <p:sldId id="325" r:id="rId41"/>
    <p:sldId id="326" r:id="rId42"/>
    <p:sldId id="324" r:id="rId43"/>
    <p:sldId id="334" r:id="rId44"/>
    <p:sldId id="335" r:id="rId45"/>
    <p:sldId id="336" r:id="rId46"/>
    <p:sldId id="363" r:id="rId47"/>
    <p:sldId id="364" r:id="rId48"/>
    <p:sldId id="365" r:id="rId49"/>
    <p:sldId id="283" r:id="rId50"/>
    <p:sldId id="345" r:id="rId51"/>
    <p:sldId id="368" r:id="rId52"/>
    <p:sldId id="298" r:id="rId5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851" autoAdjust="0"/>
    <p:restoredTop sz="94660"/>
  </p:normalViewPr>
  <p:slideViewPr>
    <p:cSldViewPr>
      <p:cViewPr>
        <p:scale>
          <a:sx n="70" d="100"/>
          <a:sy n="70" d="100"/>
        </p:scale>
        <p:origin x="-1458" y="-28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9" d="100"/>
          <a:sy n="69" d="100"/>
        </p:scale>
        <p:origin x="-3270"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DF385377-8743-4280-BA66-494CC0DE99A6}" type="datetimeFigureOut">
              <a:rPr lang="en-US"/>
              <a:pPr>
                <a:defRPr/>
              </a:pPr>
              <a:t>10/5/2022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IN"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IN"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87F01F24-86A7-452E-BE73-132F75D7A554}"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4" name="Date Placeholder 29"/>
          <p:cNvSpPr>
            <a:spLocks noGrp="1"/>
          </p:cNvSpPr>
          <p:nvPr>
            <p:ph type="dt" sz="half" idx="10"/>
          </p:nvPr>
        </p:nvSpPr>
        <p:spPr/>
        <p:txBody>
          <a:bodyPr/>
          <a:lstStyle>
            <a:lvl1pPr>
              <a:defRPr/>
            </a:lvl1pPr>
          </a:lstStyle>
          <a:p>
            <a:pPr>
              <a:defRPr/>
            </a:pPr>
            <a:fld id="{67E71677-CA3F-42E8-91D5-9BE57C5C6D94}" type="datetimeFigureOut">
              <a:rPr lang="en-US"/>
              <a:pPr>
                <a:defRPr/>
              </a:pPr>
              <a:t>10/5/2022</a:t>
            </a:fld>
            <a:endParaRPr lang="en-IN"/>
          </a:p>
        </p:txBody>
      </p:sp>
      <p:sp>
        <p:nvSpPr>
          <p:cNvPr id="5" name="Footer Placeholder 18"/>
          <p:cNvSpPr>
            <a:spLocks noGrp="1"/>
          </p:cNvSpPr>
          <p:nvPr>
            <p:ph type="ftr" sz="quarter" idx="11"/>
          </p:nvPr>
        </p:nvSpPr>
        <p:spPr/>
        <p:txBody>
          <a:bodyPr/>
          <a:lstStyle>
            <a:lvl1pPr>
              <a:defRPr/>
            </a:lvl1pPr>
          </a:lstStyle>
          <a:p>
            <a:pPr>
              <a:defRPr/>
            </a:pPr>
            <a:endParaRPr lang="en-IN"/>
          </a:p>
        </p:txBody>
      </p:sp>
      <p:sp>
        <p:nvSpPr>
          <p:cNvPr id="6" name="Slide Number Placeholder 26"/>
          <p:cNvSpPr>
            <a:spLocks noGrp="1"/>
          </p:cNvSpPr>
          <p:nvPr>
            <p:ph type="sldNum" sz="quarter" idx="12"/>
          </p:nvPr>
        </p:nvSpPr>
        <p:spPr/>
        <p:txBody>
          <a:bodyPr/>
          <a:lstStyle>
            <a:lvl1pPr>
              <a:defRPr/>
            </a:lvl1pPr>
          </a:lstStyle>
          <a:p>
            <a:pPr>
              <a:defRPr/>
            </a:pPr>
            <a:fld id="{60EC86E1-ECF7-401A-A38E-3C76C29D7F6F}" type="slidenum">
              <a:rPr lang="en-IN"/>
              <a:pPr>
                <a:defRPr/>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10981C14-02D4-4FA4-959E-6CBB53D734A9}" type="datetimeFigureOut">
              <a:rPr lang="en-US"/>
              <a:pPr>
                <a:defRPr/>
              </a:pPr>
              <a:t>10/5/2022</a:t>
            </a:fld>
            <a:endParaRPr lang="en-IN"/>
          </a:p>
        </p:txBody>
      </p:sp>
      <p:sp>
        <p:nvSpPr>
          <p:cNvPr id="5" name="Footer Placeholder 21"/>
          <p:cNvSpPr>
            <a:spLocks noGrp="1"/>
          </p:cNvSpPr>
          <p:nvPr>
            <p:ph type="ftr" sz="quarter" idx="11"/>
          </p:nvPr>
        </p:nvSpPr>
        <p:spPr/>
        <p:txBody>
          <a:bodyPr/>
          <a:lstStyle>
            <a:lvl1pPr>
              <a:defRPr/>
            </a:lvl1pPr>
          </a:lstStyle>
          <a:p>
            <a:pPr>
              <a:defRPr/>
            </a:pPr>
            <a:endParaRPr lang="en-IN"/>
          </a:p>
        </p:txBody>
      </p:sp>
      <p:sp>
        <p:nvSpPr>
          <p:cNvPr id="6" name="Slide Number Placeholder 17"/>
          <p:cNvSpPr>
            <a:spLocks noGrp="1"/>
          </p:cNvSpPr>
          <p:nvPr>
            <p:ph type="sldNum" sz="quarter" idx="12"/>
          </p:nvPr>
        </p:nvSpPr>
        <p:spPr/>
        <p:txBody>
          <a:bodyPr/>
          <a:lstStyle>
            <a:lvl1pPr>
              <a:defRPr/>
            </a:lvl1pPr>
          </a:lstStyle>
          <a:p>
            <a:pPr>
              <a:defRPr/>
            </a:pPr>
            <a:fld id="{97700A9A-3AB6-4CE5-8045-F974668C315F}" type="slidenum">
              <a:rPr lang="en-IN"/>
              <a:pPr>
                <a:defRPr/>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F6A2730E-C7FE-4099-A986-8B98E8A307A9}" type="datetimeFigureOut">
              <a:rPr lang="en-US"/>
              <a:pPr>
                <a:defRPr/>
              </a:pPr>
              <a:t>10/5/2022</a:t>
            </a:fld>
            <a:endParaRPr lang="en-IN"/>
          </a:p>
        </p:txBody>
      </p:sp>
      <p:sp>
        <p:nvSpPr>
          <p:cNvPr id="5" name="Footer Placeholder 21"/>
          <p:cNvSpPr>
            <a:spLocks noGrp="1"/>
          </p:cNvSpPr>
          <p:nvPr>
            <p:ph type="ftr" sz="quarter" idx="11"/>
          </p:nvPr>
        </p:nvSpPr>
        <p:spPr/>
        <p:txBody>
          <a:bodyPr/>
          <a:lstStyle>
            <a:lvl1pPr>
              <a:defRPr/>
            </a:lvl1pPr>
          </a:lstStyle>
          <a:p>
            <a:pPr>
              <a:defRPr/>
            </a:pPr>
            <a:endParaRPr lang="en-IN"/>
          </a:p>
        </p:txBody>
      </p:sp>
      <p:sp>
        <p:nvSpPr>
          <p:cNvPr id="6" name="Slide Number Placeholder 17"/>
          <p:cNvSpPr>
            <a:spLocks noGrp="1"/>
          </p:cNvSpPr>
          <p:nvPr>
            <p:ph type="sldNum" sz="quarter" idx="12"/>
          </p:nvPr>
        </p:nvSpPr>
        <p:spPr/>
        <p:txBody>
          <a:bodyPr/>
          <a:lstStyle>
            <a:lvl1pPr>
              <a:defRPr/>
            </a:lvl1pPr>
          </a:lstStyle>
          <a:p>
            <a:pPr>
              <a:defRPr/>
            </a:pPr>
            <a:fld id="{B46C962A-A2B0-40EE-A8E5-EC5B857F1D69}" type="slidenum">
              <a:rPr lang="en-IN"/>
              <a:pPr>
                <a:defRPr/>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C6E28E67-98F4-4E55-9F84-C3AE489F79FF}" type="datetimeFigureOut">
              <a:rPr lang="en-US"/>
              <a:pPr>
                <a:defRPr/>
              </a:pPr>
              <a:t>10/5/2022</a:t>
            </a:fld>
            <a:endParaRPr lang="en-IN"/>
          </a:p>
        </p:txBody>
      </p:sp>
      <p:sp>
        <p:nvSpPr>
          <p:cNvPr id="5" name="Footer Placeholder 21"/>
          <p:cNvSpPr>
            <a:spLocks noGrp="1"/>
          </p:cNvSpPr>
          <p:nvPr>
            <p:ph type="ftr" sz="quarter" idx="11"/>
          </p:nvPr>
        </p:nvSpPr>
        <p:spPr/>
        <p:txBody>
          <a:bodyPr/>
          <a:lstStyle>
            <a:lvl1pPr>
              <a:defRPr/>
            </a:lvl1pPr>
          </a:lstStyle>
          <a:p>
            <a:pPr>
              <a:defRPr/>
            </a:pPr>
            <a:endParaRPr lang="en-IN"/>
          </a:p>
        </p:txBody>
      </p:sp>
      <p:sp>
        <p:nvSpPr>
          <p:cNvPr id="6" name="Slide Number Placeholder 17"/>
          <p:cNvSpPr>
            <a:spLocks noGrp="1"/>
          </p:cNvSpPr>
          <p:nvPr>
            <p:ph type="sldNum" sz="quarter" idx="12"/>
          </p:nvPr>
        </p:nvSpPr>
        <p:spPr/>
        <p:txBody>
          <a:bodyPr/>
          <a:lstStyle>
            <a:lvl1pPr>
              <a:defRPr/>
            </a:lvl1pPr>
          </a:lstStyle>
          <a:p>
            <a:pPr>
              <a:defRPr/>
            </a:pPr>
            <a:fld id="{45151C16-3115-475C-8A87-D0E1229E6027}" type="slidenum">
              <a:rPr lang="en-IN"/>
              <a:pPr>
                <a:defRPr/>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7346E45-78CE-40CB-B69D-63C4C62EF06B}" type="datetimeFigureOut">
              <a:rPr lang="en-US"/>
              <a:pPr>
                <a:defRPr/>
              </a:pPr>
              <a:t>10/5/2022</a:t>
            </a:fld>
            <a:endParaRPr lang="en-IN"/>
          </a:p>
        </p:txBody>
      </p:sp>
      <p:sp>
        <p:nvSpPr>
          <p:cNvPr id="5" name="Footer Placeholder 4"/>
          <p:cNvSpPr>
            <a:spLocks noGrp="1"/>
          </p:cNvSpPr>
          <p:nvPr>
            <p:ph type="ftr" sz="quarter" idx="11"/>
          </p:nvPr>
        </p:nvSpPr>
        <p:spPr/>
        <p:txBody>
          <a:bodyPr/>
          <a:lstStyle>
            <a:lvl1pPr>
              <a:defRPr/>
            </a:lvl1pPr>
          </a:lstStyle>
          <a:p>
            <a:pPr>
              <a:defRPr/>
            </a:pPr>
            <a:endParaRPr lang="en-IN"/>
          </a:p>
        </p:txBody>
      </p:sp>
      <p:sp>
        <p:nvSpPr>
          <p:cNvPr id="6" name="Slide Number Placeholder 5"/>
          <p:cNvSpPr>
            <a:spLocks noGrp="1"/>
          </p:cNvSpPr>
          <p:nvPr>
            <p:ph type="sldNum" sz="quarter" idx="12"/>
          </p:nvPr>
        </p:nvSpPr>
        <p:spPr/>
        <p:txBody>
          <a:bodyPr/>
          <a:lstStyle>
            <a:lvl1pPr>
              <a:defRPr/>
            </a:lvl1pPr>
          </a:lstStyle>
          <a:p>
            <a:pPr>
              <a:defRPr/>
            </a:pPr>
            <a:fld id="{632EDFD0-B1C3-47A7-81D0-72AD4191C21F}" type="slidenum">
              <a:rPr lang="en-IN"/>
              <a:pPr>
                <a:defRPr/>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fld id="{2B43CF5A-1DC8-439F-AE56-D2DBA217BE0C}" type="datetimeFigureOut">
              <a:rPr lang="en-US"/>
              <a:pPr>
                <a:defRPr/>
              </a:pPr>
              <a:t>10/5/2022</a:t>
            </a:fld>
            <a:endParaRPr lang="en-IN"/>
          </a:p>
        </p:txBody>
      </p:sp>
      <p:sp>
        <p:nvSpPr>
          <p:cNvPr id="6" name="Footer Placeholder 21"/>
          <p:cNvSpPr>
            <a:spLocks noGrp="1"/>
          </p:cNvSpPr>
          <p:nvPr>
            <p:ph type="ftr" sz="quarter" idx="11"/>
          </p:nvPr>
        </p:nvSpPr>
        <p:spPr/>
        <p:txBody>
          <a:bodyPr/>
          <a:lstStyle>
            <a:lvl1pPr>
              <a:defRPr/>
            </a:lvl1pPr>
          </a:lstStyle>
          <a:p>
            <a:pPr>
              <a:defRPr/>
            </a:pPr>
            <a:endParaRPr lang="en-IN"/>
          </a:p>
        </p:txBody>
      </p:sp>
      <p:sp>
        <p:nvSpPr>
          <p:cNvPr id="7" name="Slide Number Placeholder 17"/>
          <p:cNvSpPr>
            <a:spLocks noGrp="1"/>
          </p:cNvSpPr>
          <p:nvPr>
            <p:ph type="sldNum" sz="quarter" idx="12"/>
          </p:nvPr>
        </p:nvSpPr>
        <p:spPr/>
        <p:txBody>
          <a:bodyPr/>
          <a:lstStyle>
            <a:lvl1pPr>
              <a:defRPr/>
            </a:lvl1pPr>
          </a:lstStyle>
          <a:p>
            <a:pPr>
              <a:defRPr/>
            </a:pPr>
            <a:fld id="{9DB9A138-1F12-4FCF-9BC1-0725E55115EA}" type="slidenum">
              <a:rPr lang="en-IN"/>
              <a:pPr>
                <a:defRPr/>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pPr>
              <a:defRPr/>
            </a:pPr>
            <a:fld id="{9D29D0E7-1D7C-4AFE-987B-F92E9D03F9B6}" type="datetimeFigureOut">
              <a:rPr lang="en-US"/>
              <a:pPr>
                <a:defRPr/>
              </a:pPr>
              <a:t>10/5/2022</a:t>
            </a:fld>
            <a:endParaRPr lang="en-IN"/>
          </a:p>
        </p:txBody>
      </p:sp>
      <p:sp>
        <p:nvSpPr>
          <p:cNvPr id="8" name="Footer Placeholder 21"/>
          <p:cNvSpPr>
            <a:spLocks noGrp="1"/>
          </p:cNvSpPr>
          <p:nvPr>
            <p:ph type="ftr" sz="quarter" idx="11"/>
          </p:nvPr>
        </p:nvSpPr>
        <p:spPr/>
        <p:txBody>
          <a:bodyPr/>
          <a:lstStyle>
            <a:lvl1pPr>
              <a:defRPr/>
            </a:lvl1pPr>
          </a:lstStyle>
          <a:p>
            <a:pPr>
              <a:defRPr/>
            </a:pPr>
            <a:endParaRPr lang="en-IN"/>
          </a:p>
        </p:txBody>
      </p:sp>
      <p:sp>
        <p:nvSpPr>
          <p:cNvPr id="9" name="Slide Number Placeholder 17"/>
          <p:cNvSpPr>
            <a:spLocks noGrp="1"/>
          </p:cNvSpPr>
          <p:nvPr>
            <p:ph type="sldNum" sz="quarter" idx="12"/>
          </p:nvPr>
        </p:nvSpPr>
        <p:spPr/>
        <p:txBody>
          <a:bodyPr/>
          <a:lstStyle>
            <a:lvl1pPr>
              <a:defRPr/>
            </a:lvl1pPr>
          </a:lstStyle>
          <a:p>
            <a:pPr>
              <a:defRPr/>
            </a:pPr>
            <a:fld id="{73088089-0003-4788-A552-EEBD172BFC1D}" type="slidenum">
              <a:rPr lang="en-IN"/>
              <a:pPr>
                <a:defRPr/>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fld id="{749873E7-2072-42A1-B05D-D3D0492ADEFE}" type="datetimeFigureOut">
              <a:rPr lang="en-US"/>
              <a:pPr>
                <a:defRPr/>
              </a:pPr>
              <a:t>10/5/2022</a:t>
            </a:fld>
            <a:endParaRPr lang="en-IN"/>
          </a:p>
        </p:txBody>
      </p:sp>
      <p:sp>
        <p:nvSpPr>
          <p:cNvPr id="4" name="Footer Placeholder 21"/>
          <p:cNvSpPr>
            <a:spLocks noGrp="1"/>
          </p:cNvSpPr>
          <p:nvPr>
            <p:ph type="ftr" sz="quarter" idx="11"/>
          </p:nvPr>
        </p:nvSpPr>
        <p:spPr/>
        <p:txBody>
          <a:bodyPr/>
          <a:lstStyle>
            <a:lvl1pPr>
              <a:defRPr/>
            </a:lvl1pPr>
          </a:lstStyle>
          <a:p>
            <a:pPr>
              <a:defRPr/>
            </a:pPr>
            <a:endParaRPr lang="en-IN"/>
          </a:p>
        </p:txBody>
      </p:sp>
      <p:sp>
        <p:nvSpPr>
          <p:cNvPr id="5" name="Slide Number Placeholder 17"/>
          <p:cNvSpPr>
            <a:spLocks noGrp="1"/>
          </p:cNvSpPr>
          <p:nvPr>
            <p:ph type="sldNum" sz="quarter" idx="12"/>
          </p:nvPr>
        </p:nvSpPr>
        <p:spPr/>
        <p:txBody>
          <a:bodyPr/>
          <a:lstStyle>
            <a:lvl1pPr>
              <a:defRPr/>
            </a:lvl1pPr>
          </a:lstStyle>
          <a:p>
            <a:pPr>
              <a:defRPr/>
            </a:pPr>
            <a:fld id="{F0F35626-8BE0-414D-8298-FCC7FDFF9709}" type="slidenum">
              <a:rPr lang="en-IN"/>
              <a:pPr>
                <a:defRPr/>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1F5A568D-FD34-458C-BBFE-42BE53822881}" type="datetimeFigureOut">
              <a:rPr lang="en-US"/>
              <a:pPr>
                <a:defRPr/>
              </a:pPr>
              <a:t>10/5/2022</a:t>
            </a:fld>
            <a:endParaRPr lang="en-IN"/>
          </a:p>
        </p:txBody>
      </p:sp>
      <p:sp>
        <p:nvSpPr>
          <p:cNvPr id="3" name="Footer Placeholder 21"/>
          <p:cNvSpPr>
            <a:spLocks noGrp="1"/>
          </p:cNvSpPr>
          <p:nvPr>
            <p:ph type="ftr" sz="quarter" idx="11"/>
          </p:nvPr>
        </p:nvSpPr>
        <p:spPr/>
        <p:txBody>
          <a:bodyPr/>
          <a:lstStyle>
            <a:lvl1pPr>
              <a:defRPr/>
            </a:lvl1pPr>
          </a:lstStyle>
          <a:p>
            <a:pPr>
              <a:defRPr/>
            </a:pPr>
            <a:endParaRPr lang="en-IN"/>
          </a:p>
        </p:txBody>
      </p:sp>
      <p:sp>
        <p:nvSpPr>
          <p:cNvPr id="4" name="Slide Number Placeholder 17"/>
          <p:cNvSpPr>
            <a:spLocks noGrp="1"/>
          </p:cNvSpPr>
          <p:nvPr>
            <p:ph type="sldNum" sz="quarter" idx="12"/>
          </p:nvPr>
        </p:nvSpPr>
        <p:spPr/>
        <p:txBody>
          <a:bodyPr/>
          <a:lstStyle>
            <a:lvl1pPr>
              <a:defRPr/>
            </a:lvl1pPr>
          </a:lstStyle>
          <a:p>
            <a:pPr>
              <a:defRPr/>
            </a:pPr>
            <a:fld id="{B35A4507-D81F-429C-A558-0BEB462EB764}" type="slidenum">
              <a:rPr lang="en-IN"/>
              <a:pPr>
                <a:defRPr/>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fld id="{3F8157B4-0FB3-4C76-910F-692AD155519A}" type="datetimeFigureOut">
              <a:rPr lang="en-US"/>
              <a:pPr>
                <a:defRPr/>
              </a:pPr>
              <a:t>10/5/2022</a:t>
            </a:fld>
            <a:endParaRPr lang="en-IN"/>
          </a:p>
        </p:txBody>
      </p:sp>
      <p:sp>
        <p:nvSpPr>
          <p:cNvPr id="6" name="Footer Placeholder 21"/>
          <p:cNvSpPr>
            <a:spLocks noGrp="1"/>
          </p:cNvSpPr>
          <p:nvPr>
            <p:ph type="ftr" sz="quarter" idx="11"/>
          </p:nvPr>
        </p:nvSpPr>
        <p:spPr/>
        <p:txBody>
          <a:bodyPr/>
          <a:lstStyle>
            <a:lvl1pPr>
              <a:defRPr/>
            </a:lvl1pPr>
          </a:lstStyle>
          <a:p>
            <a:pPr>
              <a:defRPr/>
            </a:pPr>
            <a:endParaRPr lang="en-IN"/>
          </a:p>
        </p:txBody>
      </p:sp>
      <p:sp>
        <p:nvSpPr>
          <p:cNvPr id="7" name="Slide Number Placeholder 17"/>
          <p:cNvSpPr>
            <a:spLocks noGrp="1"/>
          </p:cNvSpPr>
          <p:nvPr>
            <p:ph type="sldNum" sz="quarter" idx="12"/>
          </p:nvPr>
        </p:nvSpPr>
        <p:spPr/>
        <p:txBody>
          <a:bodyPr/>
          <a:lstStyle>
            <a:lvl1pPr>
              <a:defRPr/>
            </a:lvl1pPr>
          </a:lstStyle>
          <a:p>
            <a:pPr>
              <a:defRPr/>
            </a:pPr>
            <a:fld id="{DED796E1-B774-4F95-ABA1-9D7EB711223D}" type="slidenum">
              <a:rPr lang="en-IN"/>
              <a:pPr>
                <a:defRPr/>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fld id="{2AEBC132-F57E-4865-A27D-7E90494840AC}" type="datetimeFigureOut">
              <a:rPr lang="en-US"/>
              <a:pPr>
                <a:defRPr/>
              </a:pPr>
              <a:t>10/5/2022</a:t>
            </a:fld>
            <a:endParaRPr lang="en-IN"/>
          </a:p>
        </p:txBody>
      </p:sp>
      <p:sp>
        <p:nvSpPr>
          <p:cNvPr id="10" name="Footer Placeholder 5"/>
          <p:cNvSpPr>
            <a:spLocks noGrp="1"/>
          </p:cNvSpPr>
          <p:nvPr>
            <p:ph type="ftr" sz="quarter" idx="11"/>
          </p:nvPr>
        </p:nvSpPr>
        <p:spPr/>
        <p:txBody>
          <a:bodyPr/>
          <a:lstStyle>
            <a:lvl1pPr>
              <a:defRPr/>
            </a:lvl1pPr>
          </a:lstStyle>
          <a:p>
            <a:pPr>
              <a:defRPr/>
            </a:pPr>
            <a:endParaRPr lang="en-IN"/>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4BAFD806-DD64-4A8A-878C-747125DEAC9D}" type="slidenum">
              <a:rPr lang="en-IN"/>
              <a:pPr>
                <a:defRPr/>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1028"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en-US" smtClean="0"/>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cs typeface="Arial" charset="0"/>
              </a:defRPr>
            </a:lvl1pPr>
          </a:lstStyle>
          <a:p>
            <a:pPr>
              <a:defRPr/>
            </a:pPr>
            <a:fld id="{EFB8C1A4-E02B-4A59-ADCC-EB6A427340E5}" type="datetimeFigureOut">
              <a:rPr lang="en-US"/>
              <a:pPr>
                <a:defRPr/>
              </a:pPr>
              <a:t>10/5/2022</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cs typeface="Arial" charset="0"/>
              </a:defRPr>
            </a:lvl1pPr>
          </a:lstStyle>
          <a:p>
            <a:pPr>
              <a:defRPr/>
            </a:pPr>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latin typeface="Arial" charset="0"/>
                <a:cs typeface="Arial" charset="0"/>
              </a:defRPr>
            </a:lvl1pPr>
          </a:lstStyle>
          <a:p>
            <a:pPr>
              <a:defRPr/>
            </a:pPr>
            <a:fld id="{DABD2EC3-5ACC-4D0C-9061-D294B10D8215}" type="slidenum">
              <a:rPr lang="en-IN"/>
              <a:pPr>
                <a:defRPr/>
              </a:pPr>
              <a:t>‹#›</a:t>
            </a:fld>
            <a:endParaRPr lang="en-IN"/>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p>
          </p:txBody>
        </p:sp>
      </p:grpSp>
    </p:spTree>
  </p:cSld>
  <p:clrMap bg1="lt1" tx1="dk1" bg2="lt2" tx2="dk2" accent1="accent1" accent2="accent2" accent3="accent3" accent4="accent4" accent5="accent5" accent6="accent6" hlink="hlink" folHlink="folHlink"/>
  <p:sldLayoutIdLst>
    <p:sldLayoutId id="2147484417" r:id="rId1"/>
    <p:sldLayoutId id="2147484409" r:id="rId2"/>
    <p:sldLayoutId id="2147484418" r:id="rId3"/>
    <p:sldLayoutId id="2147484410" r:id="rId4"/>
    <p:sldLayoutId id="2147484411" r:id="rId5"/>
    <p:sldLayoutId id="2147484412" r:id="rId6"/>
    <p:sldLayoutId id="2147484413" r:id="rId7"/>
    <p:sldLayoutId id="2147484414" r:id="rId8"/>
    <p:sldLayoutId id="2147484419" r:id="rId9"/>
    <p:sldLayoutId id="2147484415" r:id="rId10"/>
    <p:sldLayoutId id="2147484416" r:id="rId11"/>
  </p:sldLayoutIdLst>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15seconds.com/" TargetMode="External"/><Relationship Id="rId2" Type="http://schemas.openxmlformats.org/officeDocument/2006/relationships/hyperlink" Target="http://www.developer.com/" TargetMode="External"/><Relationship Id="rId1" Type="http://schemas.openxmlformats.org/officeDocument/2006/relationships/slideLayout" Target="../slideLayouts/slideLayout2.xml"/><Relationship Id="rId5" Type="http://schemas.openxmlformats.org/officeDocument/2006/relationships/hyperlink" Target="http://www.asp.net/" TargetMode="External"/><Relationship Id="rId4" Type="http://schemas.openxmlformats.org/officeDocument/2006/relationships/hyperlink" Target="http://www.mysql.com/"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125" name="Picture 5" descr="Tours and Travels Services in Pune | ID: 8388887088"/>
          <p:cNvPicPr>
            <a:picLocks noChangeAspect="1" noChangeArrowheads="1"/>
          </p:cNvPicPr>
          <p:nvPr/>
        </p:nvPicPr>
        <p:blipFill>
          <a:blip r:embed="rId2"/>
          <a:srcRect/>
          <a:stretch>
            <a:fillRect/>
          </a:stretch>
        </p:blipFill>
        <p:spPr bwMode="auto">
          <a:xfrm>
            <a:off x="0" y="1714488"/>
            <a:ext cx="9144000" cy="5143512"/>
          </a:xfrm>
          <a:prstGeom prst="ellipse">
            <a:avLst/>
          </a:prstGeom>
          <a:ln>
            <a:noFill/>
          </a:ln>
          <a:effectLst>
            <a:softEdge rad="112500"/>
          </a:effectLst>
        </p:spPr>
      </p:pic>
      <p:sp>
        <p:nvSpPr>
          <p:cNvPr id="5123" name="Title 3"/>
          <p:cNvSpPr>
            <a:spLocks noGrp="1"/>
          </p:cNvSpPr>
          <p:nvPr>
            <p:ph type="title"/>
          </p:nvPr>
        </p:nvSpPr>
        <p:spPr>
          <a:xfrm>
            <a:off x="457200" y="0"/>
            <a:ext cx="8229600" cy="1857375"/>
          </a:xfrm>
        </p:spPr>
        <p:txBody>
          <a:bodyPr/>
          <a:lstStyle/>
          <a:p>
            <a:pPr algn="ctr"/>
            <a:r>
              <a:rPr lang="en-US" b="1" smtClean="0">
                <a:solidFill>
                  <a:srgbClr val="FF0000"/>
                </a:solidFill>
              </a:rPr>
              <a:t>T</a:t>
            </a:r>
            <a:r>
              <a:rPr lang="en-US" b="1" smtClean="0">
                <a:solidFill>
                  <a:schemeClr val="tx1"/>
                </a:solidFill>
              </a:rPr>
              <a:t>OUR</a:t>
            </a:r>
            <a:r>
              <a:rPr lang="en-US" b="1" smtClean="0">
                <a:solidFill>
                  <a:srgbClr val="FF0000"/>
                </a:solidFill>
              </a:rPr>
              <a:t> &amp; T</a:t>
            </a:r>
            <a:r>
              <a:rPr lang="en-US" b="1" smtClean="0">
                <a:solidFill>
                  <a:schemeClr val="tx1"/>
                </a:solidFill>
              </a:rPr>
              <a:t>RAVEL</a:t>
            </a:r>
            <a:r>
              <a:rPr lang="en-US" b="1" smtClean="0">
                <a:solidFill>
                  <a:srgbClr val="FF0000"/>
                </a:solidFill>
              </a:rPr>
              <a:t> M</a:t>
            </a:r>
            <a:r>
              <a:rPr lang="en-US" b="1" smtClean="0">
                <a:solidFill>
                  <a:schemeClr val="tx1"/>
                </a:solidFill>
              </a:rPr>
              <a:t>ANAGEMENT</a:t>
            </a:r>
            <a:r>
              <a:rPr lang="en-US" b="1" smtClean="0">
                <a:solidFill>
                  <a:srgbClr val="FF0000"/>
                </a:solidFill>
              </a:rPr>
              <a:t> S</a:t>
            </a:r>
            <a:r>
              <a:rPr lang="en-US" b="1" smtClean="0">
                <a:solidFill>
                  <a:schemeClr val="tx1"/>
                </a:solidFill>
              </a:rPr>
              <a:t>YSTEM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214313"/>
            <a:ext cx="8229600" cy="857250"/>
          </a:xfrm>
        </p:spPr>
        <p:txBody>
          <a:bodyPr/>
          <a:lstStyle/>
          <a:p>
            <a:r>
              <a:rPr lang="en-US" b="1" smtClean="0"/>
              <a:t>Need of The System</a:t>
            </a:r>
            <a:endParaRPr lang="en-US" smtClean="0"/>
          </a:p>
        </p:txBody>
      </p:sp>
      <p:sp>
        <p:nvSpPr>
          <p:cNvPr id="14339" name="Content Placeholder 2"/>
          <p:cNvSpPr>
            <a:spLocks noGrp="1"/>
          </p:cNvSpPr>
          <p:nvPr>
            <p:ph idx="1"/>
          </p:nvPr>
        </p:nvSpPr>
        <p:spPr>
          <a:xfrm>
            <a:off x="457200" y="1428750"/>
            <a:ext cx="8229600" cy="4895850"/>
          </a:xfrm>
        </p:spPr>
        <p:txBody>
          <a:bodyPr/>
          <a:lstStyle/>
          <a:p>
            <a:r>
              <a:rPr lang="en-US" dirty="0" smtClean="0"/>
              <a:t>There is always a need of a system that will computerize the tour booking and help to find the right tour destination. This system will reduce the manual operation required to maintain all the records of destination tour packages and their bookings. And also generates the various reports for analysis. </a:t>
            </a:r>
          </a:p>
          <a:p>
            <a:pPr>
              <a:buFont typeface="Wingdings 2" pitchFamily="18" charset="2"/>
              <a:buNone/>
            </a:pPr>
            <a:endParaRPr lang="en-US" dirty="0" smtClean="0"/>
          </a:p>
          <a:p>
            <a:r>
              <a:rPr lang="en-US" dirty="0" smtClean="0"/>
              <a:t>Thus, there is a big need of an online tour and travel management system, which provides all the above- mentioned facilities and many more</a:t>
            </a:r>
          </a:p>
          <a:p>
            <a:endParaRPr lang="en-US" dirty="0" smtClean="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214313"/>
            <a:ext cx="8229600" cy="857250"/>
          </a:xfrm>
        </p:spPr>
        <p:txBody>
          <a:bodyPr/>
          <a:lstStyle/>
          <a:p>
            <a:r>
              <a:rPr lang="en-US" b="1" smtClean="0"/>
              <a:t>Project Scope</a:t>
            </a:r>
            <a:endParaRPr lang="en-US" smtClean="0"/>
          </a:p>
        </p:txBody>
      </p:sp>
      <p:sp>
        <p:nvSpPr>
          <p:cNvPr id="15363" name="Content Placeholder 2"/>
          <p:cNvSpPr>
            <a:spLocks noGrp="1"/>
          </p:cNvSpPr>
          <p:nvPr>
            <p:ph idx="1"/>
          </p:nvPr>
        </p:nvSpPr>
        <p:spPr>
          <a:xfrm>
            <a:off x="457200" y="1428750"/>
            <a:ext cx="8229600" cy="4895850"/>
          </a:xfrm>
        </p:spPr>
        <p:txBody>
          <a:bodyPr/>
          <a:lstStyle/>
          <a:p>
            <a:r>
              <a:rPr lang="en-US" smtClean="0"/>
              <a:t>The project has a wide scope, as it is not intended to a particular organization. This project is going to develop generic software, which can be applied by any businesses organization. More over it provides facility to its users. Also the software is going to provide a huge amount of summary data.</a:t>
            </a:r>
          </a:p>
          <a:p>
            <a:pPr>
              <a:buFont typeface="Wingdings 2" pitchFamily="18" charset="2"/>
              <a:buNone/>
            </a:pPr>
            <a:endParaRPr lang="en-US" smtClean="0"/>
          </a:p>
          <a:p>
            <a:endParaRPr lang="en-US" smtClean="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214313"/>
            <a:ext cx="8229600" cy="642937"/>
          </a:xfrm>
        </p:spPr>
        <p:txBody>
          <a:bodyPr/>
          <a:lstStyle/>
          <a:p>
            <a:r>
              <a:rPr lang="en-US" b="1" smtClean="0"/>
              <a:t>Proposed System</a:t>
            </a:r>
            <a:endParaRPr lang="en-US" smtClean="0"/>
          </a:p>
        </p:txBody>
      </p:sp>
      <p:sp>
        <p:nvSpPr>
          <p:cNvPr id="16387" name="Content Placeholder 2"/>
          <p:cNvSpPr>
            <a:spLocks noGrp="1"/>
          </p:cNvSpPr>
          <p:nvPr>
            <p:ph idx="1"/>
          </p:nvPr>
        </p:nvSpPr>
        <p:spPr>
          <a:xfrm>
            <a:off x="457200" y="928688"/>
            <a:ext cx="8229600" cy="5395912"/>
          </a:xfrm>
        </p:spPr>
        <p:txBody>
          <a:bodyPr/>
          <a:lstStyle/>
          <a:p>
            <a:r>
              <a:rPr lang="en-US" smtClean="0"/>
              <a:t>The development of the new system contains the following activities, which try to automate the entire process keeping in view of the database integration approach.</a:t>
            </a:r>
          </a:p>
          <a:p>
            <a:pPr>
              <a:buFont typeface="Wingdings 2" pitchFamily="18" charset="2"/>
              <a:buNone/>
            </a:pPr>
            <a:endParaRPr lang="en-US" smtClean="0"/>
          </a:p>
          <a:p>
            <a:r>
              <a:rPr lang="en-US" smtClean="0"/>
              <a:t>User friendliness is provided in the application with various controls.</a:t>
            </a:r>
          </a:p>
          <a:p>
            <a:r>
              <a:rPr lang="en-US" smtClean="0"/>
              <a:t>The system makes the overall project management much easier and flexible.</a:t>
            </a:r>
          </a:p>
          <a:p>
            <a:r>
              <a:rPr lang="en-US" smtClean="0"/>
              <a:t>There is no risk of data mismanagement at any level while the project development is under process.</a:t>
            </a:r>
          </a:p>
          <a:p>
            <a:r>
              <a:rPr lang="en-US" smtClean="0"/>
              <a:t>It provides high level of security with different level of authentication.</a:t>
            </a:r>
          </a:p>
          <a:p>
            <a:pPr>
              <a:buFont typeface="Wingdings 2" pitchFamily="18" charset="2"/>
              <a:buNone/>
            </a:pPr>
            <a:endParaRPr lang="en-US" smtClean="0"/>
          </a:p>
          <a:p>
            <a:endParaRPr lang="en-US" smtClean="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500063"/>
            <a:ext cx="8229600" cy="785812"/>
          </a:xfrm>
        </p:spPr>
        <p:txBody>
          <a:bodyPr/>
          <a:lstStyle/>
          <a:p>
            <a:r>
              <a:rPr lang="en-US" b="1" u="sng" smtClean="0"/>
              <a:t>User Modules (Continue)</a:t>
            </a:r>
            <a:r>
              <a:rPr lang="en-US" b="1" smtClean="0"/>
              <a:t>:</a:t>
            </a:r>
            <a:endParaRPr lang="en-US" smtClean="0"/>
          </a:p>
        </p:txBody>
      </p:sp>
      <p:sp>
        <p:nvSpPr>
          <p:cNvPr id="18435" name="Content Placeholder 2"/>
          <p:cNvSpPr>
            <a:spLocks noGrp="1"/>
          </p:cNvSpPr>
          <p:nvPr>
            <p:ph idx="1"/>
          </p:nvPr>
        </p:nvSpPr>
        <p:spPr>
          <a:xfrm>
            <a:off x="457200" y="1857375"/>
            <a:ext cx="8229600" cy="4467225"/>
          </a:xfrm>
        </p:spPr>
        <p:txBody>
          <a:bodyPr/>
          <a:lstStyle/>
          <a:p>
            <a:r>
              <a:rPr lang="en-US" smtClean="0"/>
              <a:t>Destination View:  View all available packages.</a:t>
            </a:r>
          </a:p>
          <a:p>
            <a:r>
              <a:rPr lang="en-US" smtClean="0"/>
              <a:t>Searching: User search tour package.</a:t>
            </a:r>
          </a:p>
          <a:p>
            <a:r>
              <a:rPr lang="en-US" smtClean="0"/>
              <a:t>View our booking detail.</a:t>
            </a:r>
          </a:p>
          <a:p>
            <a:r>
              <a:rPr lang="en-US" smtClean="0"/>
              <a:t>View travel blog post.</a:t>
            </a:r>
          </a:p>
          <a:p>
            <a:r>
              <a:rPr lang="en-US" smtClean="0"/>
              <a:t>Change his/ her password</a:t>
            </a:r>
          </a:p>
          <a:p>
            <a:pPr>
              <a:buFont typeface="Wingdings 2" pitchFamily="18" charset="2"/>
              <a:buNone/>
            </a:pPr>
            <a:endParaRPr lang="en-US" smtClean="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500063"/>
            <a:ext cx="8229600" cy="500062"/>
          </a:xfrm>
        </p:spPr>
        <p:txBody>
          <a:bodyPr/>
          <a:lstStyle/>
          <a:p>
            <a:r>
              <a:rPr lang="en-US" b="1" u="sng" smtClean="0"/>
              <a:t>User Modules</a:t>
            </a:r>
            <a:r>
              <a:rPr lang="en-US" b="1" smtClean="0"/>
              <a:t>:</a:t>
            </a:r>
            <a:endParaRPr lang="en-US" smtClean="0"/>
          </a:p>
        </p:txBody>
      </p:sp>
      <p:sp>
        <p:nvSpPr>
          <p:cNvPr id="17411" name="Content Placeholder 2"/>
          <p:cNvSpPr>
            <a:spLocks noGrp="1"/>
          </p:cNvSpPr>
          <p:nvPr>
            <p:ph idx="1"/>
          </p:nvPr>
        </p:nvSpPr>
        <p:spPr>
          <a:xfrm>
            <a:off x="457200" y="1500188"/>
            <a:ext cx="8229600" cy="4824412"/>
          </a:xfrm>
        </p:spPr>
        <p:txBody>
          <a:bodyPr/>
          <a:lstStyle/>
          <a:p>
            <a:r>
              <a:rPr lang="en-US" dirty="0" smtClean="0"/>
              <a:t>User can login with the valid username and password.</a:t>
            </a:r>
          </a:p>
          <a:p>
            <a:r>
              <a:rPr lang="en-US" dirty="0" smtClean="0"/>
              <a:t>Update his/her profile</a:t>
            </a:r>
          </a:p>
          <a:p>
            <a:r>
              <a:rPr lang="en-US" dirty="0" smtClean="0"/>
              <a:t>Book Tour.</a:t>
            </a:r>
          </a:p>
          <a:p>
            <a:r>
              <a:rPr lang="en-US" dirty="0" smtClean="0"/>
              <a:t>View About Us: This module help the visitor to see the latest About Our Website.</a:t>
            </a:r>
          </a:p>
          <a:p>
            <a:r>
              <a:rPr lang="en-US" dirty="0" smtClean="0"/>
              <a:t>Contact and Feedback: Customer user gives the feedback about our services and send query.</a:t>
            </a:r>
          </a:p>
          <a:p>
            <a:pPr>
              <a:buFont typeface="Wingdings 2" pitchFamily="18" charset="2"/>
              <a:buNone/>
            </a:pPr>
            <a:endParaRPr lang="en-US" dirty="0"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428625"/>
            <a:ext cx="8229600" cy="642938"/>
          </a:xfrm>
        </p:spPr>
        <p:txBody>
          <a:bodyPr/>
          <a:lstStyle/>
          <a:p>
            <a:r>
              <a:rPr lang="en-US" b="1" u="sng" smtClean="0"/>
              <a:t>Admin Modules</a:t>
            </a:r>
            <a:r>
              <a:rPr lang="en-US" b="1" smtClean="0"/>
              <a:t>:</a:t>
            </a:r>
            <a:endParaRPr lang="en-US" smtClean="0"/>
          </a:p>
        </p:txBody>
      </p:sp>
      <p:sp>
        <p:nvSpPr>
          <p:cNvPr id="19459" name="Content Placeholder 2"/>
          <p:cNvSpPr>
            <a:spLocks noGrp="1"/>
          </p:cNvSpPr>
          <p:nvPr>
            <p:ph idx="1"/>
          </p:nvPr>
        </p:nvSpPr>
        <p:spPr>
          <a:xfrm>
            <a:off x="457200" y="1571625"/>
            <a:ext cx="8229600" cy="4752975"/>
          </a:xfrm>
        </p:spPr>
        <p:txBody>
          <a:bodyPr/>
          <a:lstStyle/>
          <a:p>
            <a:r>
              <a:rPr lang="en-US" smtClean="0"/>
              <a:t>Admin can add/update/ delete tour packages.</a:t>
            </a:r>
          </a:p>
          <a:p>
            <a:r>
              <a:rPr lang="en-US" smtClean="0"/>
              <a:t>Admin can add/update/ delete travel blogs.</a:t>
            </a:r>
          </a:p>
          <a:p>
            <a:r>
              <a:rPr lang="en-US" smtClean="0"/>
              <a:t>Admin can also manage the booking application (approve and not approve).</a:t>
            </a:r>
          </a:p>
          <a:p>
            <a:r>
              <a:rPr lang="en-US" smtClean="0"/>
              <a:t>Admin can view all registered users.</a:t>
            </a:r>
          </a:p>
          <a:p>
            <a:r>
              <a:rPr lang="en-US" smtClean="0"/>
              <a:t>Admin can change own password after login.</a:t>
            </a:r>
          </a:p>
          <a:p>
            <a:r>
              <a:rPr lang="en-US" smtClean="0"/>
              <a:t>Admin can also view admin dashboard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b="1" smtClean="0"/>
              <a:t>SOFTWARE USED</a:t>
            </a:r>
          </a:p>
        </p:txBody>
      </p:sp>
      <p:sp>
        <p:nvSpPr>
          <p:cNvPr id="17411" name="Content Placeholder 2"/>
          <p:cNvSpPr>
            <a:spLocks noGrp="1"/>
          </p:cNvSpPr>
          <p:nvPr>
            <p:ph idx="1"/>
          </p:nvPr>
        </p:nvSpPr>
        <p:spPr/>
        <p:txBody>
          <a:bodyPr/>
          <a:lstStyle/>
          <a:p>
            <a:endParaRPr lang="en-US" dirty="0" smtClean="0"/>
          </a:p>
          <a:p>
            <a:r>
              <a:rPr lang="en-US" dirty="0" smtClean="0"/>
              <a:t>XAMPP(Apache </a:t>
            </a:r>
            <a:r>
              <a:rPr lang="en-US" dirty="0" err="1" smtClean="0"/>
              <a:t>Mysql</a:t>
            </a:r>
            <a:r>
              <a:rPr lang="en-US" dirty="0" smtClean="0"/>
              <a:t> </a:t>
            </a:r>
            <a:r>
              <a:rPr lang="en-US" dirty="0" err="1" smtClean="0"/>
              <a:t>Php</a:t>
            </a:r>
            <a:r>
              <a:rPr lang="en-US" dirty="0" smtClean="0"/>
              <a:t>)</a:t>
            </a:r>
            <a:endParaRPr lang="en-US" dirty="0" smtClean="0">
              <a:solidFill>
                <a:srgbClr val="002060"/>
              </a:solidFill>
            </a:endParaRPr>
          </a:p>
          <a:p>
            <a:r>
              <a:rPr lang="en-US" dirty="0" smtClean="0"/>
              <a:t>NOTEPAD</a:t>
            </a:r>
            <a:r>
              <a:rPr lang="en-US" dirty="0" smtClean="0"/>
              <a:t>++ OR ANY OTHER </a:t>
            </a:r>
            <a:r>
              <a:rPr lang="en-US" dirty="0" smtClean="0">
                <a:solidFill>
                  <a:srgbClr val="002060"/>
                </a:solidFill>
              </a:rPr>
              <a:t>TEXT EDITOR</a:t>
            </a:r>
          </a:p>
          <a:p>
            <a:r>
              <a:rPr lang="en-US" dirty="0" smtClean="0"/>
              <a:t>CHROME OR ANY OTHER </a:t>
            </a:r>
            <a:r>
              <a:rPr lang="en-US" dirty="0" smtClean="0">
                <a:solidFill>
                  <a:srgbClr val="002060"/>
                </a:solidFill>
              </a:rPr>
              <a:t>BROWSER</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500063"/>
            <a:ext cx="8229600" cy="785812"/>
          </a:xfrm>
        </p:spPr>
        <p:txBody>
          <a:bodyPr/>
          <a:lstStyle/>
          <a:p>
            <a:r>
              <a:rPr lang="en-US" b="1" smtClean="0"/>
              <a:t>FRONTEND (LANGUAGE USED)</a:t>
            </a:r>
          </a:p>
        </p:txBody>
      </p:sp>
      <p:sp>
        <p:nvSpPr>
          <p:cNvPr id="21507" name="Content Placeholder 2"/>
          <p:cNvSpPr>
            <a:spLocks noGrp="1"/>
          </p:cNvSpPr>
          <p:nvPr>
            <p:ph idx="1"/>
          </p:nvPr>
        </p:nvSpPr>
        <p:spPr>
          <a:xfrm>
            <a:off x="457200" y="1935163"/>
            <a:ext cx="8229600" cy="1708150"/>
          </a:xfrm>
        </p:spPr>
        <p:txBody>
          <a:bodyPr/>
          <a:lstStyle/>
          <a:p>
            <a:r>
              <a:rPr lang="en-US" smtClean="0"/>
              <a:t>HTML </a:t>
            </a:r>
            <a:r>
              <a:rPr lang="en-US" smtClean="0">
                <a:solidFill>
                  <a:srgbClr val="FF0000"/>
                </a:solidFill>
              </a:rPr>
              <a:t>(HYPERTEXT MARKUP LANGUAGE)</a:t>
            </a:r>
          </a:p>
          <a:p>
            <a:r>
              <a:rPr lang="en-US" smtClean="0"/>
              <a:t>CSS </a:t>
            </a:r>
            <a:r>
              <a:rPr lang="en-US" smtClean="0">
                <a:solidFill>
                  <a:srgbClr val="FF0000"/>
                </a:solidFill>
              </a:rPr>
              <a:t>(CASCADING STYLE SHEET)</a:t>
            </a:r>
          </a:p>
          <a:p>
            <a:r>
              <a:rPr lang="en-US" smtClean="0"/>
              <a:t>BOOTSTRAP </a:t>
            </a:r>
            <a:r>
              <a:rPr lang="en-US" smtClean="0">
                <a:solidFill>
                  <a:srgbClr val="FF0000"/>
                </a:solidFill>
              </a:rPr>
              <a:t>(FRAMEWORK OF CSS AND JS)</a:t>
            </a:r>
          </a:p>
        </p:txBody>
      </p:sp>
      <p:pic>
        <p:nvPicPr>
          <p:cNvPr id="21508" name="Picture 5" descr="C:\Users\win 8.1\Desktop\htmlandcss.jpg"/>
          <p:cNvPicPr>
            <a:picLocks noChangeAspect="1" noChangeArrowheads="1"/>
          </p:cNvPicPr>
          <p:nvPr/>
        </p:nvPicPr>
        <p:blipFill>
          <a:blip r:embed="rId2"/>
          <a:srcRect/>
          <a:stretch>
            <a:fillRect/>
          </a:stretch>
        </p:blipFill>
        <p:spPr bwMode="auto">
          <a:xfrm>
            <a:off x="571500" y="4000500"/>
            <a:ext cx="6096000" cy="25479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704850"/>
            <a:ext cx="8229600" cy="723900"/>
          </a:xfrm>
        </p:spPr>
        <p:txBody>
          <a:bodyPr/>
          <a:lstStyle/>
          <a:p>
            <a:r>
              <a:rPr lang="en-US" b="1" smtClean="0"/>
              <a:t>BackEnd Technologies Used</a:t>
            </a:r>
          </a:p>
        </p:txBody>
      </p:sp>
      <p:sp>
        <p:nvSpPr>
          <p:cNvPr id="19459" name="Content Placeholder 2"/>
          <p:cNvSpPr>
            <a:spLocks noGrp="1"/>
          </p:cNvSpPr>
          <p:nvPr>
            <p:ph idx="1"/>
          </p:nvPr>
        </p:nvSpPr>
        <p:spPr>
          <a:xfrm>
            <a:off x="214313" y="1714500"/>
            <a:ext cx="8786812" cy="1428750"/>
          </a:xfrm>
        </p:spPr>
        <p:txBody>
          <a:bodyPr/>
          <a:lstStyle/>
          <a:p>
            <a:r>
              <a:rPr lang="en-US" smtClean="0"/>
              <a:t>PHP(Hypertext Preprocessor)(Server Side Language)</a:t>
            </a:r>
          </a:p>
          <a:p>
            <a:r>
              <a:rPr lang="en-US" smtClean="0"/>
              <a:t>MYSQL(Database)</a:t>
            </a:r>
          </a:p>
        </p:txBody>
      </p:sp>
      <p:pic>
        <p:nvPicPr>
          <p:cNvPr id="19460" name="Picture 4" descr="PHP MySQL Object Oriented Programming (OOP) | by Mohammad Julfikar | Medium"/>
          <p:cNvPicPr>
            <a:picLocks noChangeAspect="1" noChangeArrowheads="1"/>
          </p:cNvPicPr>
          <p:nvPr/>
        </p:nvPicPr>
        <p:blipFill>
          <a:blip r:embed="rId2"/>
          <a:srcRect/>
          <a:stretch>
            <a:fillRect/>
          </a:stretch>
        </p:blipFill>
        <p:spPr bwMode="auto">
          <a:xfrm>
            <a:off x="500063" y="3071813"/>
            <a:ext cx="7572375" cy="32385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b="1" dirty="0"/>
              <a:t>SYSTEM DESIGN</a:t>
            </a:r>
            <a:r>
              <a:rPr lang="en-IN" dirty="0"/>
              <a:t/>
            </a:r>
            <a:br>
              <a:rPr lang="en-IN" dirty="0"/>
            </a:br>
            <a:endParaRPr lang="en-IN" dirty="0"/>
          </a:p>
        </p:txBody>
      </p:sp>
      <p:sp>
        <p:nvSpPr>
          <p:cNvPr id="3" name="Content Placeholder 2"/>
          <p:cNvSpPr>
            <a:spLocks noGrp="1"/>
          </p:cNvSpPr>
          <p:nvPr>
            <p:ph idx="1"/>
          </p:nvPr>
        </p:nvSpPr>
        <p:spPr/>
        <p:txBody>
          <a:bodyPr>
            <a:normAutofit fontScale="92500"/>
          </a:bodyPr>
          <a:lstStyle/>
          <a:p>
            <a:pPr marL="274320" indent="-274320" eaLnBrk="1" fontAlgn="auto" hangingPunct="1">
              <a:spcAft>
                <a:spcPts val="0"/>
              </a:spcAft>
              <a:buClr>
                <a:schemeClr val="accent3"/>
              </a:buClr>
              <a:buFont typeface="Wingdings 2"/>
              <a:buNone/>
              <a:defRPr/>
            </a:pPr>
            <a:r>
              <a:rPr lang="en-US" b="1" dirty="0"/>
              <a:t> Unified Modeling Language</a:t>
            </a:r>
            <a:r>
              <a:rPr lang="en-US" dirty="0"/>
              <a:t>:</a:t>
            </a:r>
            <a:endParaRPr lang="en-IN" dirty="0"/>
          </a:p>
          <a:p>
            <a:pPr marL="274320" indent="-274320" eaLnBrk="1" fontAlgn="auto" hangingPunct="1">
              <a:spcAft>
                <a:spcPts val="0"/>
              </a:spcAft>
              <a:buClr>
                <a:schemeClr val="accent3"/>
              </a:buClr>
              <a:buFont typeface="Wingdings 2"/>
              <a:buChar char=""/>
              <a:defRPr/>
            </a:pPr>
            <a:r>
              <a:rPr lang="en-US" dirty="0" smtClean="0"/>
              <a:t>UML </a:t>
            </a:r>
            <a:r>
              <a:rPr lang="en-US" dirty="0"/>
              <a:t>stands for Unified Modeling Language. It is a third generation method for specifying, visualizing and documenting the artifacts of an object oriented system under development. Object modeling is the process by which the logical objects in the real world (problem space) are represented (mapped) by the actual objects in the program (logical or a mini world). This visual representation of the objects, their relationships and their structures is for the ease of understanding. This is a step while developing any product after analysis.</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0063"/>
            <a:ext cx="8229600" cy="857250"/>
          </a:xfrm>
        </p:spPr>
        <p:txBody>
          <a:bodyPr/>
          <a:lstStyle/>
          <a:p>
            <a:pPr algn="ctr"/>
            <a:r>
              <a:rPr lang="en-US" b="1" dirty="0" smtClean="0"/>
              <a:t>BIET JHANSI</a:t>
            </a:r>
            <a:endParaRPr lang="en-US" b="1" dirty="0" smtClean="0"/>
          </a:p>
        </p:txBody>
      </p:sp>
      <p:sp>
        <p:nvSpPr>
          <p:cNvPr id="6147" name="Content Placeholder 2"/>
          <p:cNvSpPr>
            <a:spLocks noGrp="1"/>
          </p:cNvSpPr>
          <p:nvPr>
            <p:ph idx="1"/>
          </p:nvPr>
        </p:nvSpPr>
        <p:spPr>
          <a:xfrm>
            <a:off x="457200" y="4357688"/>
            <a:ext cx="8229600" cy="1966912"/>
          </a:xfrm>
        </p:spPr>
        <p:txBody>
          <a:bodyPr/>
          <a:lstStyle/>
          <a:p>
            <a:endParaRPr lang="en-US" dirty="0" smtClean="0"/>
          </a:p>
          <a:p>
            <a:pPr>
              <a:buFont typeface="Wingdings 2" pitchFamily="18" charset="2"/>
              <a:buNone/>
            </a:pPr>
            <a:r>
              <a:rPr lang="en-US" sz="3200" b="1" dirty="0" smtClean="0"/>
              <a:t>Guided By:</a:t>
            </a:r>
            <a:r>
              <a:rPr lang="en-US" sz="2400" b="1" dirty="0" smtClean="0">
                <a:solidFill>
                  <a:srgbClr val="FF0000"/>
                </a:solidFill>
              </a:rPr>
              <a:t>			</a:t>
            </a:r>
            <a:r>
              <a:rPr lang="en-US" sz="3200" b="1" dirty="0" smtClean="0"/>
              <a:t>Presented By:</a:t>
            </a:r>
          </a:p>
          <a:p>
            <a:r>
              <a:rPr lang="en-US" sz="2000" b="1" dirty="0" smtClean="0">
                <a:solidFill>
                  <a:srgbClr val="FF0000"/>
                </a:solidFill>
              </a:rPr>
              <a:t>Prof. </a:t>
            </a:r>
            <a:r>
              <a:rPr lang="en-US" sz="2000" b="1" dirty="0" err="1" smtClean="0">
                <a:solidFill>
                  <a:srgbClr val="FF0000"/>
                </a:solidFill>
              </a:rPr>
              <a:t>Umakant</a:t>
            </a:r>
            <a:r>
              <a:rPr lang="en-US" sz="2000" b="1" dirty="0" smtClean="0">
                <a:solidFill>
                  <a:srgbClr val="FF0000"/>
                </a:solidFill>
              </a:rPr>
              <a:t> </a:t>
            </a:r>
            <a:r>
              <a:rPr lang="en-US" sz="2000" b="1" dirty="0" err="1" smtClean="0">
                <a:solidFill>
                  <a:srgbClr val="FF0000"/>
                </a:solidFill>
              </a:rPr>
              <a:t>Ahirwal</a:t>
            </a:r>
            <a:r>
              <a:rPr lang="en-US" sz="2000" b="1" dirty="0" smtClean="0">
                <a:solidFill>
                  <a:srgbClr val="FF0000"/>
                </a:solidFill>
              </a:rPr>
              <a:t>		 </a:t>
            </a:r>
            <a:r>
              <a:rPr lang="en-US" sz="2000" b="1" dirty="0" err="1" smtClean="0">
                <a:solidFill>
                  <a:srgbClr val="FF0000"/>
                </a:solidFill>
              </a:rPr>
              <a:t>Shashwat</a:t>
            </a:r>
            <a:r>
              <a:rPr lang="en-US" sz="2000" b="1" dirty="0" smtClean="0">
                <a:solidFill>
                  <a:srgbClr val="FF0000"/>
                </a:solidFill>
              </a:rPr>
              <a:t> </a:t>
            </a:r>
            <a:r>
              <a:rPr lang="en-US" sz="2000" b="1" dirty="0" err="1" smtClean="0">
                <a:solidFill>
                  <a:srgbClr val="FF0000"/>
                </a:solidFill>
              </a:rPr>
              <a:t>Mishra</a:t>
            </a:r>
            <a:endParaRPr lang="en-US" sz="2000" b="1" dirty="0" smtClean="0">
              <a:solidFill>
                <a:srgbClr val="FF0000"/>
              </a:solidFill>
            </a:endParaRPr>
          </a:p>
        </p:txBody>
      </p:sp>
      <p:pic>
        <p:nvPicPr>
          <p:cNvPr id="6148" name="Picture 6" descr="C:\Users\win 8.1\Desktop\clg logo.jpg"/>
          <p:cNvPicPr>
            <a:picLocks noChangeAspect="1" noChangeArrowheads="1"/>
          </p:cNvPicPr>
          <p:nvPr/>
        </p:nvPicPr>
        <p:blipFill>
          <a:blip r:embed="rId2"/>
          <a:srcRect/>
          <a:stretch>
            <a:fillRect/>
          </a:stretch>
        </p:blipFill>
        <p:spPr bwMode="auto">
          <a:xfrm>
            <a:off x="3143250" y="1857375"/>
            <a:ext cx="2500313" cy="23241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t/>
            </a:r>
            <a:br>
              <a:rPr lang="en-US" dirty="0" smtClean="0"/>
            </a:br>
            <a:r>
              <a:rPr lang="en-IN" dirty="0"/>
              <a:t/>
            </a:r>
            <a:br>
              <a:rPr lang="en-IN" dirty="0"/>
            </a:br>
            <a:r>
              <a:rPr lang="en-IN" dirty="0" smtClean="0"/>
              <a:t/>
            </a:r>
            <a:br>
              <a:rPr lang="en-IN" dirty="0" smtClean="0"/>
            </a:br>
            <a:r>
              <a:rPr lang="en-IN" dirty="0"/>
              <a:t/>
            </a:r>
            <a:br>
              <a:rPr lang="en-IN" dirty="0"/>
            </a:br>
            <a:endParaRPr lang="en-IN" dirty="0"/>
          </a:p>
        </p:txBody>
      </p:sp>
      <p:sp>
        <p:nvSpPr>
          <p:cNvPr id="19459" name="Content Placeholder 2"/>
          <p:cNvSpPr>
            <a:spLocks noGrp="1"/>
          </p:cNvSpPr>
          <p:nvPr>
            <p:ph idx="1"/>
          </p:nvPr>
        </p:nvSpPr>
        <p:spPr/>
        <p:txBody>
          <a:bodyPr/>
          <a:lstStyle/>
          <a:p>
            <a:pPr eaLnBrk="1" hangingPunct="1"/>
            <a:r>
              <a:rPr lang="en-US" smtClean="0"/>
              <a:t>The Unified Modeling Language encompasses a number of models.</a:t>
            </a:r>
            <a:endParaRPr lang="en-IN" smtClean="0"/>
          </a:p>
          <a:p>
            <a:pPr eaLnBrk="1" hangingPunct="1"/>
            <a:r>
              <a:rPr lang="en-US" smtClean="0"/>
              <a:t>Use case diagrams</a:t>
            </a:r>
            <a:endParaRPr lang="en-IN" smtClean="0"/>
          </a:p>
          <a:p>
            <a:pPr eaLnBrk="1" hangingPunct="1"/>
            <a:r>
              <a:rPr lang="en-US" smtClean="0"/>
              <a:t>Class diagrams</a:t>
            </a:r>
            <a:endParaRPr lang="en-IN" smtClean="0"/>
          </a:p>
          <a:p>
            <a:pPr eaLnBrk="1" hangingPunct="1"/>
            <a:r>
              <a:rPr lang="en-US" smtClean="0"/>
              <a:t>Sequence diagrams</a:t>
            </a:r>
            <a:endParaRPr lang="en-IN" smtClean="0"/>
          </a:p>
          <a:p>
            <a:pPr eaLnBrk="1" hangingPunct="1">
              <a:buFont typeface="Wingdings 2" pitchFamily="18" charset="2"/>
              <a:buNone/>
            </a:pPr>
            <a:endParaRPr lang="en-I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blinds(horizontal)">
                                      <p:cBhvr>
                                        <p:cTn id="7" dur="500"/>
                                        <p:tgtEl>
                                          <p:spTgt spid="194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59">
                                            <p:txEl>
                                              <p:pRg st="1" end="1"/>
                                            </p:txEl>
                                          </p:spTgt>
                                        </p:tgtEl>
                                        <p:attrNameLst>
                                          <p:attrName>style.visibility</p:attrName>
                                        </p:attrNameLst>
                                      </p:cBhvr>
                                      <p:to>
                                        <p:strVal val="visible"/>
                                      </p:to>
                                    </p:set>
                                    <p:animEffect transition="in" filter="blinds(horizontal)">
                                      <p:cBhvr>
                                        <p:cTn id="12" dur="500"/>
                                        <p:tgtEl>
                                          <p:spTgt spid="194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459">
                                            <p:txEl>
                                              <p:pRg st="2" end="2"/>
                                            </p:txEl>
                                          </p:spTgt>
                                        </p:tgtEl>
                                        <p:attrNameLst>
                                          <p:attrName>style.visibility</p:attrName>
                                        </p:attrNameLst>
                                      </p:cBhvr>
                                      <p:to>
                                        <p:strVal val="visible"/>
                                      </p:to>
                                    </p:set>
                                    <p:animEffect transition="in" filter="blinds(horizontal)">
                                      <p:cBhvr>
                                        <p:cTn id="17" dur="500"/>
                                        <p:tgtEl>
                                          <p:spTgt spid="194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459">
                                            <p:txEl>
                                              <p:pRg st="3" end="3"/>
                                            </p:txEl>
                                          </p:spTgt>
                                        </p:tgtEl>
                                        <p:attrNameLst>
                                          <p:attrName>style.visibility</p:attrName>
                                        </p:attrNameLst>
                                      </p:cBhvr>
                                      <p:to>
                                        <p:strVal val="visible"/>
                                      </p:to>
                                    </p:set>
                                    <p:animEffect transition="in" filter="blinds(horizontal)">
                                      <p:cBhvr>
                                        <p:cTn id="22" dur="500"/>
                                        <p:tgtEl>
                                          <p:spTgt spid="194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1938338"/>
          </a:xfrm>
        </p:spPr>
        <p:txBody>
          <a:bodyPr>
            <a:normAutofit fontScale="90000"/>
          </a:bodyPr>
          <a:lstStyle/>
          <a:p>
            <a:pPr eaLnBrk="1" fontAlgn="auto" hangingPunct="1">
              <a:spcAft>
                <a:spcPts val="0"/>
              </a:spcAft>
              <a:defRPr/>
            </a:pPr>
            <a:r>
              <a:rPr lang="en-US" dirty="0" smtClean="0"/>
              <a:t/>
            </a:r>
            <a:br>
              <a:rPr lang="en-US" dirty="0" smtClean="0"/>
            </a:br>
            <a:r>
              <a:rPr lang="en-IN" dirty="0"/>
              <a:t/>
            </a:r>
            <a:br>
              <a:rPr lang="en-IN" dirty="0"/>
            </a:br>
            <a:r>
              <a:rPr lang="en-US" b="1" dirty="0"/>
              <a:t>Use Case Diagram:</a:t>
            </a:r>
            <a:r>
              <a:rPr lang="en-IN" dirty="0"/>
              <a:t/>
            </a:r>
            <a:br>
              <a:rPr lang="en-IN" dirty="0"/>
            </a:br>
            <a:r>
              <a:rPr lang="en-IN" dirty="0" smtClean="0"/>
              <a:t/>
            </a:r>
            <a:br>
              <a:rPr lang="en-IN" dirty="0" smtClean="0"/>
            </a:br>
            <a:endParaRPr lang="en-IN" dirty="0"/>
          </a:p>
        </p:txBody>
      </p:sp>
      <p:sp>
        <p:nvSpPr>
          <p:cNvPr id="3" name="Content Placeholder 2"/>
          <p:cNvSpPr>
            <a:spLocks noGrp="1"/>
          </p:cNvSpPr>
          <p:nvPr>
            <p:ph idx="1"/>
          </p:nvPr>
        </p:nvSpPr>
        <p:spPr/>
        <p:txBody>
          <a:bodyPr>
            <a:normAutofit lnSpcReduction="10000"/>
          </a:bodyPr>
          <a:lstStyle/>
          <a:p>
            <a:pPr marL="274320" indent="-274320" eaLnBrk="1" fontAlgn="auto" hangingPunct="1">
              <a:spcAft>
                <a:spcPts val="0"/>
              </a:spcAft>
              <a:buClr>
                <a:schemeClr val="accent3"/>
              </a:buClr>
              <a:buFont typeface="Wingdings 2"/>
              <a:buChar char=""/>
              <a:defRPr/>
            </a:pPr>
            <a:r>
              <a:rPr lang="en-US" dirty="0"/>
              <a:t>Use case diagram consists of use cases and actors and shows the interaction between them. The key points are:</a:t>
            </a:r>
            <a:endParaRPr lang="en-IN" dirty="0"/>
          </a:p>
          <a:p>
            <a:pPr marL="274320" indent="-274320" eaLnBrk="1" fontAlgn="auto" hangingPunct="1">
              <a:spcAft>
                <a:spcPts val="0"/>
              </a:spcAft>
              <a:buClr>
                <a:schemeClr val="accent3"/>
              </a:buClr>
              <a:buFont typeface="Wingdings 2"/>
              <a:buChar char=""/>
              <a:defRPr/>
            </a:pPr>
            <a:r>
              <a:rPr lang="en-US" dirty="0"/>
              <a:t>The main purpose is to show the interaction between the use cases and the actor.</a:t>
            </a:r>
            <a:endParaRPr lang="en-IN" dirty="0"/>
          </a:p>
          <a:p>
            <a:pPr marL="274320" indent="-274320" eaLnBrk="1" fontAlgn="auto" hangingPunct="1">
              <a:spcAft>
                <a:spcPts val="0"/>
              </a:spcAft>
              <a:buClr>
                <a:schemeClr val="accent3"/>
              </a:buClr>
              <a:buFont typeface="Wingdings 2"/>
              <a:buChar char=""/>
              <a:defRPr/>
            </a:pPr>
            <a:r>
              <a:rPr lang="en-US" dirty="0"/>
              <a:t>To represent the system requirement from user’s perspective.</a:t>
            </a:r>
            <a:endParaRPr lang="en-IN" dirty="0"/>
          </a:p>
          <a:p>
            <a:pPr marL="274320" indent="-274320" eaLnBrk="1" fontAlgn="auto" hangingPunct="1">
              <a:spcAft>
                <a:spcPts val="0"/>
              </a:spcAft>
              <a:buClr>
                <a:schemeClr val="accent3"/>
              </a:buClr>
              <a:buFont typeface="Wingdings 2"/>
              <a:buChar char=""/>
              <a:defRPr/>
            </a:pPr>
            <a:r>
              <a:rPr lang="en-US" dirty="0"/>
              <a:t>The use cases are the functions that are to be performed in the module.</a:t>
            </a:r>
            <a:endParaRPr lang="en-IN" dirty="0"/>
          </a:p>
          <a:p>
            <a:pPr marL="274320" indent="-274320" eaLnBrk="1" fontAlgn="auto" hangingPunct="1">
              <a:spcAft>
                <a:spcPts val="0"/>
              </a:spcAft>
              <a:buClr>
                <a:schemeClr val="accent3"/>
              </a:buClr>
              <a:buFont typeface="Wingdings 2"/>
              <a:buChar char=""/>
              <a:defRPr/>
            </a:pPr>
            <a:r>
              <a:rPr lang="en-US" dirty="0"/>
              <a:t>An actor could be the end-user of the system or an external system.</a:t>
            </a:r>
            <a:endParaRPr lang="en-IN" dirty="0"/>
          </a:p>
          <a:p>
            <a:pPr marL="274320" indent="-274320" eaLnBrk="1" fontAlgn="auto" hangingPunct="1">
              <a:spcAft>
                <a:spcPts val="0"/>
              </a:spcAft>
              <a:buClr>
                <a:schemeClr val="accent3"/>
              </a:buClr>
              <a:buFont typeface="Wingdings 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linds(horizontal)">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26627" name="Rectangle 4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26628" name="Rectangle 44"/>
          <p:cNvSpPr>
            <a:spLocks noChangeArrowheads="1"/>
          </p:cNvSpPr>
          <p:nvPr/>
        </p:nvSpPr>
        <p:spPr bwMode="auto">
          <a:xfrm>
            <a:off x="0" y="0"/>
            <a:ext cx="3000375" cy="830263"/>
          </a:xfrm>
          <a:prstGeom prst="rect">
            <a:avLst/>
          </a:prstGeom>
          <a:noFill/>
          <a:ln w="9525">
            <a:noFill/>
            <a:miter lim="800000"/>
            <a:headEnd/>
            <a:tailEnd/>
          </a:ln>
        </p:spPr>
        <p:txBody>
          <a:bodyPr anchor="ctr">
            <a:spAutoFit/>
          </a:bodyPr>
          <a:lstStyle/>
          <a:p>
            <a:pPr eaLnBrk="0" hangingPunct="0"/>
            <a:endParaRPr lang="en-US" sz="1400" b="1" u="sng">
              <a:latin typeface="Calibri" pitchFamily="34" charset="0"/>
            </a:endParaRPr>
          </a:p>
          <a:p>
            <a:pPr eaLnBrk="0" hangingPunct="0"/>
            <a:r>
              <a:rPr lang="en-US" sz="1600" b="1" u="sng">
                <a:latin typeface="Calibri" pitchFamily="34" charset="0"/>
              </a:rPr>
              <a:t>Use Case Diagrams – Admin :</a:t>
            </a:r>
            <a:endParaRPr lang="en-US" sz="1600"/>
          </a:p>
          <a:p>
            <a:pPr eaLnBrk="0" hangingPunct="0"/>
            <a:endParaRPr lang="en-US"/>
          </a:p>
        </p:txBody>
      </p:sp>
      <p:sp>
        <p:nvSpPr>
          <p:cNvPr id="26629" name="Rectangle 60"/>
          <p:cNvSpPr>
            <a:spLocks noChangeArrowheads="1"/>
          </p:cNvSpPr>
          <p:nvPr/>
        </p:nvSpPr>
        <p:spPr bwMode="auto">
          <a:xfrm>
            <a:off x="1371600" y="1371600"/>
            <a:ext cx="9144000" cy="0"/>
          </a:xfrm>
          <a:prstGeom prst="rect">
            <a:avLst/>
          </a:prstGeom>
          <a:noFill/>
          <a:ln w="9525">
            <a:noFill/>
            <a:miter lim="800000"/>
            <a:headEnd/>
            <a:tailEnd/>
          </a:ln>
        </p:spPr>
        <p:txBody>
          <a:bodyPr wrap="none" anchor="ctr">
            <a:spAutoFit/>
          </a:bodyPr>
          <a:lstStyle/>
          <a:p>
            <a:pPr indent="457200" eaLnBrk="0" hangingPunct="0"/>
            <a:endParaRPr lang="en-US"/>
          </a:p>
        </p:txBody>
      </p:sp>
      <p:sp>
        <p:nvSpPr>
          <p:cNvPr id="26630" name="Smiley Face 41"/>
          <p:cNvSpPr>
            <a:spLocks noChangeArrowheads="1"/>
          </p:cNvSpPr>
          <p:nvPr/>
        </p:nvSpPr>
        <p:spPr bwMode="auto">
          <a:xfrm>
            <a:off x="795338" y="2698750"/>
            <a:ext cx="809625" cy="676275"/>
          </a:xfrm>
          <a:prstGeom prst="smileyFace">
            <a:avLst>
              <a:gd name="adj" fmla="val 4653"/>
            </a:avLst>
          </a:prstGeom>
          <a:solidFill>
            <a:srgbClr val="4F81BD"/>
          </a:solidFill>
          <a:ln w="25400">
            <a:solidFill>
              <a:srgbClr val="243F60"/>
            </a:solidFill>
            <a:round/>
            <a:headEnd/>
            <a:tailEnd/>
          </a:ln>
        </p:spPr>
        <p:txBody>
          <a:bodyPr anchor="ctr"/>
          <a:lstStyle/>
          <a:p>
            <a:endParaRPr lang="en-US"/>
          </a:p>
        </p:txBody>
      </p:sp>
      <p:sp>
        <p:nvSpPr>
          <p:cNvPr id="26631" name="Straight Connector 42"/>
          <p:cNvSpPr>
            <a:spLocks noChangeShapeType="1"/>
          </p:cNvSpPr>
          <p:nvPr/>
        </p:nvSpPr>
        <p:spPr bwMode="auto">
          <a:xfrm>
            <a:off x="1214438" y="3390900"/>
            <a:ext cx="0" cy="866775"/>
          </a:xfrm>
          <a:prstGeom prst="line">
            <a:avLst/>
          </a:prstGeom>
          <a:noFill/>
          <a:ln w="9525">
            <a:solidFill>
              <a:srgbClr val="4579B8"/>
            </a:solidFill>
            <a:round/>
            <a:headEnd/>
            <a:tailEnd/>
          </a:ln>
        </p:spPr>
        <p:txBody>
          <a:bodyPr/>
          <a:lstStyle/>
          <a:p>
            <a:endParaRPr lang="en-US"/>
          </a:p>
        </p:txBody>
      </p:sp>
      <p:sp>
        <p:nvSpPr>
          <p:cNvPr id="26632" name="Straight Connector 43"/>
          <p:cNvSpPr>
            <a:spLocks noChangeShapeType="1"/>
          </p:cNvSpPr>
          <p:nvPr/>
        </p:nvSpPr>
        <p:spPr bwMode="auto">
          <a:xfrm flipV="1">
            <a:off x="795338" y="3827463"/>
            <a:ext cx="866775" cy="9525"/>
          </a:xfrm>
          <a:prstGeom prst="line">
            <a:avLst/>
          </a:prstGeom>
          <a:noFill/>
          <a:ln w="9525">
            <a:solidFill>
              <a:srgbClr val="4579B8"/>
            </a:solidFill>
            <a:round/>
            <a:headEnd/>
            <a:tailEnd/>
          </a:ln>
        </p:spPr>
        <p:txBody>
          <a:bodyPr/>
          <a:lstStyle/>
          <a:p>
            <a:endParaRPr lang="en-US"/>
          </a:p>
        </p:txBody>
      </p:sp>
      <p:sp>
        <p:nvSpPr>
          <p:cNvPr id="26633" name="Straight Connector 44"/>
          <p:cNvSpPr>
            <a:spLocks noChangeShapeType="1"/>
          </p:cNvSpPr>
          <p:nvPr/>
        </p:nvSpPr>
        <p:spPr bwMode="auto">
          <a:xfrm flipH="1">
            <a:off x="881063" y="3836988"/>
            <a:ext cx="333375" cy="495300"/>
          </a:xfrm>
          <a:prstGeom prst="line">
            <a:avLst/>
          </a:prstGeom>
          <a:noFill/>
          <a:ln w="9525">
            <a:solidFill>
              <a:srgbClr val="4579B8"/>
            </a:solidFill>
            <a:round/>
            <a:headEnd/>
            <a:tailEnd/>
          </a:ln>
        </p:spPr>
        <p:txBody>
          <a:bodyPr/>
          <a:lstStyle/>
          <a:p>
            <a:endParaRPr lang="en-US"/>
          </a:p>
        </p:txBody>
      </p:sp>
      <p:sp>
        <p:nvSpPr>
          <p:cNvPr id="26634" name="Straight Connector 45"/>
          <p:cNvSpPr>
            <a:spLocks noChangeShapeType="1"/>
          </p:cNvSpPr>
          <p:nvPr/>
        </p:nvSpPr>
        <p:spPr bwMode="auto">
          <a:xfrm>
            <a:off x="1214438" y="3836988"/>
            <a:ext cx="390525" cy="495300"/>
          </a:xfrm>
          <a:prstGeom prst="line">
            <a:avLst/>
          </a:prstGeom>
          <a:noFill/>
          <a:ln w="9525">
            <a:solidFill>
              <a:srgbClr val="4579B8"/>
            </a:solidFill>
            <a:round/>
            <a:headEnd/>
            <a:tailEnd/>
          </a:ln>
        </p:spPr>
        <p:txBody>
          <a:bodyPr/>
          <a:lstStyle/>
          <a:p>
            <a:endParaRPr lang="en-US"/>
          </a:p>
        </p:txBody>
      </p:sp>
      <p:sp>
        <p:nvSpPr>
          <p:cNvPr id="26635" name="Oval 46"/>
          <p:cNvSpPr>
            <a:spLocks noChangeArrowheads="1"/>
          </p:cNvSpPr>
          <p:nvPr/>
        </p:nvSpPr>
        <p:spPr bwMode="auto">
          <a:xfrm>
            <a:off x="4857750" y="785813"/>
            <a:ext cx="2286000" cy="714375"/>
          </a:xfrm>
          <a:prstGeom prst="ellipse">
            <a:avLst/>
          </a:prstGeom>
          <a:solidFill>
            <a:srgbClr val="FFFFFF"/>
          </a:solidFill>
          <a:ln w="25400">
            <a:solidFill>
              <a:srgbClr val="000000"/>
            </a:solidFill>
            <a:round/>
            <a:headEnd/>
            <a:tailEnd/>
          </a:ln>
        </p:spPr>
        <p:txBody>
          <a:bodyPr anchor="ctr"/>
          <a:lstStyle/>
          <a:p>
            <a:pPr algn="ctr" eaLnBrk="0" hangingPunct="0"/>
            <a:r>
              <a:rPr lang="en-US" sz="1200" b="1">
                <a:latin typeface="Times New Roman" pitchFamily="18" charset="0"/>
              </a:rPr>
              <a:t>Admin Dashboard</a:t>
            </a:r>
            <a:endParaRPr lang="en-US"/>
          </a:p>
        </p:txBody>
      </p:sp>
      <p:sp>
        <p:nvSpPr>
          <p:cNvPr id="26636" name="Oval 47"/>
          <p:cNvSpPr>
            <a:spLocks noChangeArrowheads="1"/>
          </p:cNvSpPr>
          <p:nvPr/>
        </p:nvSpPr>
        <p:spPr bwMode="auto">
          <a:xfrm>
            <a:off x="4833938" y="1827213"/>
            <a:ext cx="2495550" cy="752475"/>
          </a:xfrm>
          <a:prstGeom prst="ellipse">
            <a:avLst/>
          </a:prstGeom>
          <a:solidFill>
            <a:srgbClr val="FFFFFF"/>
          </a:solidFill>
          <a:ln w="25400">
            <a:solidFill>
              <a:srgbClr val="000000"/>
            </a:solidFill>
            <a:round/>
            <a:headEnd/>
            <a:tailEnd/>
          </a:ln>
        </p:spPr>
        <p:txBody>
          <a:bodyPr anchor="ctr"/>
          <a:lstStyle/>
          <a:p>
            <a:pPr algn="ctr" eaLnBrk="0" hangingPunct="0"/>
            <a:r>
              <a:rPr lang="en-US" sz="1200" b="1">
                <a:latin typeface="Times New Roman" pitchFamily="18" charset="0"/>
              </a:rPr>
              <a:t>ManageDestination</a:t>
            </a:r>
            <a:endParaRPr lang="en-US" sz="800"/>
          </a:p>
          <a:p>
            <a:pPr algn="ctr" eaLnBrk="0" hangingPunct="0"/>
            <a:r>
              <a:rPr lang="en-US" sz="1200" b="1">
                <a:latin typeface="Times New Roman" pitchFamily="18" charset="0"/>
              </a:rPr>
              <a:t>(Add/update/ delete)</a:t>
            </a:r>
            <a:endParaRPr lang="en-US"/>
          </a:p>
        </p:txBody>
      </p:sp>
      <p:sp>
        <p:nvSpPr>
          <p:cNvPr id="26637" name="Oval 48"/>
          <p:cNvSpPr>
            <a:spLocks noChangeArrowheads="1"/>
          </p:cNvSpPr>
          <p:nvPr/>
        </p:nvSpPr>
        <p:spPr bwMode="auto">
          <a:xfrm>
            <a:off x="4881563" y="2822575"/>
            <a:ext cx="2390775" cy="657225"/>
          </a:xfrm>
          <a:prstGeom prst="ellipse">
            <a:avLst/>
          </a:prstGeom>
          <a:solidFill>
            <a:srgbClr val="FFFFFF"/>
          </a:solidFill>
          <a:ln w="25400">
            <a:solidFill>
              <a:srgbClr val="000000"/>
            </a:solidFill>
            <a:round/>
            <a:headEnd/>
            <a:tailEnd/>
          </a:ln>
        </p:spPr>
        <p:txBody>
          <a:bodyPr anchor="ctr"/>
          <a:lstStyle/>
          <a:p>
            <a:pPr algn="ctr" eaLnBrk="0" hangingPunct="0"/>
            <a:r>
              <a:rPr lang="en-US" sz="1200" b="1">
                <a:latin typeface="Times New Roman" pitchFamily="18" charset="0"/>
              </a:rPr>
              <a:t>Manage Blog Post</a:t>
            </a:r>
            <a:endParaRPr lang="en-US" sz="800"/>
          </a:p>
          <a:p>
            <a:pPr algn="ctr" eaLnBrk="0" hangingPunct="0"/>
            <a:r>
              <a:rPr lang="en-US" sz="1200" b="1">
                <a:latin typeface="Times New Roman" pitchFamily="18" charset="0"/>
              </a:rPr>
              <a:t>(Add / update / delete)</a:t>
            </a:r>
            <a:endParaRPr lang="en-US"/>
          </a:p>
        </p:txBody>
      </p:sp>
      <p:sp>
        <p:nvSpPr>
          <p:cNvPr id="26638" name="Oval 49"/>
          <p:cNvSpPr>
            <a:spLocks noChangeArrowheads="1"/>
          </p:cNvSpPr>
          <p:nvPr/>
        </p:nvSpPr>
        <p:spPr bwMode="auto">
          <a:xfrm>
            <a:off x="5000625" y="3714750"/>
            <a:ext cx="2400300" cy="685800"/>
          </a:xfrm>
          <a:prstGeom prst="ellipse">
            <a:avLst/>
          </a:prstGeom>
          <a:solidFill>
            <a:srgbClr val="FFFFFF"/>
          </a:solidFill>
          <a:ln w="25400">
            <a:solidFill>
              <a:srgbClr val="000000"/>
            </a:solidFill>
            <a:round/>
            <a:headEnd/>
            <a:tailEnd/>
          </a:ln>
        </p:spPr>
        <p:txBody>
          <a:bodyPr anchor="ctr"/>
          <a:lstStyle/>
          <a:p>
            <a:pPr indent="457200" eaLnBrk="0" hangingPunct="0"/>
            <a:r>
              <a:rPr lang="en-US" sz="1200" b="1">
                <a:latin typeface="Times New Roman" pitchFamily="18" charset="0"/>
              </a:rPr>
              <a:t>Manage Users</a:t>
            </a:r>
            <a:endParaRPr lang="en-US" sz="800"/>
          </a:p>
          <a:p>
            <a:pPr indent="457200" eaLnBrk="0" hangingPunct="0"/>
            <a:r>
              <a:rPr lang="en-US" sz="1200" b="1">
                <a:latin typeface="Times New Roman" pitchFamily="18" charset="0"/>
              </a:rPr>
              <a:t>(View / Delete)</a:t>
            </a:r>
            <a:endParaRPr lang="en-US"/>
          </a:p>
        </p:txBody>
      </p:sp>
      <p:sp>
        <p:nvSpPr>
          <p:cNvPr id="26639" name="Oval 50"/>
          <p:cNvSpPr>
            <a:spLocks noChangeArrowheads="1"/>
          </p:cNvSpPr>
          <p:nvPr/>
        </p:nvSpPr>
        <p:spPr bwMode="auto">
          <a:xfrm>
            <a:off x="5072063" y="4572000"/>
            <a:ext cx="2552700" cy="890588"/>
          </a:xfrm>
          <a:prstGeom prst="ellipse">
            <a:avLst/>
          </a:prstGeom>
          <a:solidFill>
            <a:srgbClr val="FFFFFF"/>
          </a:solidFill>
          <a:ln w="25400">
            <a:solidFill>
              <a:srgbClr val="000000"/>
            </a:solidFill>
            <a:round/>
            <a:headEnd/>
            <a:tailEnd/>
          </a:ln>
        </p:spPr>
        <p:txBody>
          <a:bodyPr anchor="ctr"/>
          <a:lstStyle/>
          <a:p>
            <a:pPr algn="ctr" eaLnBrk="0" hangingPunct="0"/>
            <a:r>
              <a:rPr lang="en-US" sz="1200" b="1">
                <a:latin typeface="Times New Roman" pitchFamily="18" charset="0"/>
              </a:rPr>
              <a:t>Manage Booking requests</a:t>
            </a:r>
            <a:endParaRPr lang="en-US" sz="800"/>
          </a:p>
          <a:p>
            <a:pPr algn="ctr" eaLnBrk="0" hangingPunct="0"/>
            <a:r>
              <a:rPr lang="en-US" sz="1200" b="1">
                <a:latin typeface="Times New Roman" pitchFamily="18" charset="0"/>
              </a:rPr>
              <a:t>(Approve / not approve)</a:t>
            </a:r>
            <a:endParaRPr lang="en-US"/>
          </a:p>
        </p:txBody>
      </p:sp>
      <p:sp>
        <p:nvSpPr>
          <p:cNvPr id="26640" name="Oval 51"/>
          <p:cNvSpPr>
            <a:spLocks noChangeArrowheads="1"/>
          </p:cNvSpPr>
          <p:nvPr/>
        </p:nvSpPr>
        <p:spPr bwMode="auto">
          <a:xfrm>
            <a:off x="5214938" y="5786438"/>
            <a:ext cx="2314575" cy="557212"/>
          </a:xfrm>
          <a:prstGeom prst="ellipse">
            <a:avLst/>
          </a:prstGeom>
          <a:solidFill>
            <a:srgbClr val="FFFFFF"/>
          </a:solidFill>
          <a:ln w="25400">
            <a:solidFill>
              <a:srgbClr val="000000"/>
            </a:solidFill>
            <a:round/>
            <a:headEnd/>
            <a:tailEnd/>
          </a:ln>
        </p:spPr>
        <p:txBody>
          <a:bodyPr anchor="ctr"/>
          <a:lstStyle/>
          <a:p>
            <a:pPr algn="ctr" eaLnBrk="0" hangingPunct="0"/>
            <a:r>
              <a:rPr lang="en-US" sz="1200" b="1">
                <a:latin typeface="Times New Roman" pitchFamily="18" charset="0"/>
              </a:rPr>
              <a:t>Change Password</a:t>
            </a:r>
            <a:endParaRPr lang="en-US"/>
          </a:p>
        </p:txBody>
      </p:sp>
      <p:sp>
        <p:nvSpPr>
          <p:cNvPr id="26641" name="Rectangle 2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eaLnBrk="0" hangingPunct="0"/>
            <a:endParaRPr lang="en-US"/>
          </a:p>
        </p:txBody>
      </p:sp>
      <p:cxnSp>
        <p:nvCxnSpPr>
          <p:cNvPr id="26642" name="Straight Arrow Connector 70"/>
          <p:cNvCxnSpPr>
            <a:cxnSpLocks noChangeShapeType="1"/>
          </p:cNvCxnSpPr>
          <p:nvPr/>
        </p:nvCxnSpPr>
        <p:spPr bwMode="auto">
          <a:xfrm flipV="1">
            <a:off x="1785938" y="1285875"/>
            <a:ext cx="3071812" cy="2428875"/>
          </a:xfrm>
          <a:prstGeom prst="straightConnector1">
            <a:avLst/>
          </a:prstGeom>
          <a:noFill/>
          <a:ln w="9525">
            <a:solidFill>
              <a:srgbClr val="000000"/>
            </a:solidFill>
            <a:round/>
            <a:headEnd/>
            <a:tailEnd type="arrow" w="med" len="med"/>
          </a:ln>
        </p:spPr>
      </p:cxnSp>
      <p:cxnSp>
        <p:nvCxnSpPr>
          <p:cNvPr id="26643" name="Straight Arrow Connector 70"/>
          <p:cNvCxnSpPr>
            <a:cxnSpLocks noChangeShapeType="1"/>
          </p:cNvCxnSpPr>
          <p:nvPr/>
        </p:nvCxnSpPr>
        <p:spPr bwMode="auto">
          <a:xfrm flipV="1">
            <a:off x="1857375" y="2286000"/>
            <a:ext cx="2928938" cy="1428750"/>
          </a:xfrm>
          <a:prstGeom prst="straightConnector1">
            <a:avLst/>
          </a:prstGeom>
          <a:noFill/>
          <a:ln w="9525">
            <a:solidFill>
              <a:srgbClr val="000000"/>
            </a:solidFill>
            <a:round/>
            <a:headEnd/>
            <a:tailEnd type="arrow" w="med" len="med"/>
          </a:ln>
        </p:spPr>
      </p:cxnSp>
      <p:cxnSp>
        <p:nvCxnSpPr>
          <p:cNvPr id="26644" name="Straight Arrow Connector 70"/>
          <p:cNvCxnSpPr>
            <a:cxnSpLocks noChangeShapeType="1"/>
          </p:cNvCxnSpPr>
          <p:nvPr/>
        </p:nvCxnSpPr>
        <p:spPr bwMode="auto">
          <a:xfrm flipV="1">
            <a:off x="1928813" y="3286125"/>
            <a:ext cx="2928937" cy="428625"/>
          </a:xfrm>
          <a:prstGeom prst="straightConnector1">
            <a:avLst/>
          </a:prstGeom>
          <a:noFill/>
          <a:ln w="9525">
            <a:solidFill>
              <a:srgbClr val="000000"/>
            </a:solidFill>
            <a:round/>
            <a:headEnd/>
            <a:tailEnd type="arrow" w="med" len="med"/>
          </a:ln>
        </p:spPr>
      </p:cxnSp>
      <p:cxnSp>
        <p:nvCxnSpPr>
          <p:cNvPr id="26645" name="Straight Arrow Connector 70"/>
          <p:cNvCxnSpPr>
            <a:cxnSpLocks noChangeShapeType="1"/>
          </p:cNvCxnSpPr>
          <p:nvPr/>
        </p:nvCxnSpPr>
        <p:spPr bwMode="auto">
          <a:xfrm>
            <a:off x="1857375" y="3786188"/>
            <a:ext cx="2928938" cy="357187"/>
          </a:xfrm>
          <a:prstGeom prst="straightConnector1">
            <a:avLst/>
          </a:prstGeom>
          <a:noFill/>
          <a:ln w="9525">
            <a:solidFill>
              <a:srgbClr val="000000"/>
            </a:solidFill>
            <a:round/>
            <a:headEnd/>
            <a:tailEnd type="arrow" w="med" len="med"/>
          </a:ln>
        </p:spPr>
      </p:cxnSp>
      <p:cxnSp>
        <p:nvCxnSpPr>
          <p:cNvPr id="26646" name="Straight Arrow Connector 70"/>
          <p:cNvCxnSpPr>
            <a:cxnSpLocks noChangeShapeType="1"/>
          </p:cNvCxnSpPr>
          <p:nvPr/>
        </p:nvCxnSpPr>
        <p:spPr bwMode="auto">
          <a:xfrm>
            <a:off x="1857375" y="3857625"/>
            <a:ext cx="3071813" cy="1071563"/>
          </a:xfrm>
          <a:prstGeom prst="straightConnector1">
            <a:avLst/>
          </a:prstGeom>
          <a:noFill/>
          <a:ln w="9525">
            <a:solidFill>
              <a:srgbClr val="000000"/>
            </a:solidFill>
            <a:round/>
            <a:headEnd/>
            <a:tailEnd type="arrow" w="med" len="med"/>
          </a:ln>
        </p:spPr>
      </p:cxnSp>
      <p:cxnSp>
        <p:nvCxnSpPr>
          <p:cNvPr id="26647" name="Straight Arrow Connector 70"/>
          <p:cNvCxnSpPr>
            <a:cxnSpLocks noChangeShapeType="1"/>
          </p:cNvCxnSpPr>
          <p:nvPr/>
        </p:nvCxnSpPr>
        <p:spPr bwMode="auto">
          <a:xfrm>
            <a:off x="1857375" y="3929063"/>
            <a:ext cx="3286125" cy="2000250"/>
          </a:xfrm>
          <a:prstGeom prst="straightConnector1">
            <a:avLst/>
          </a:prstGeom>
          <a:noFill/>
          <a:ln w="9525">
            <a:solidFill>
              <a:srgbClr val="000000"/>
            </a:solidFill>
            <a:round/>
            <a:headEnd/>
            <a:tailEnd type="arrow" w="med" len="med"/>
          </a:ln>
        </p:spPr>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27651" name="Rectangle 3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27652" name="Rectangle 44"/>
          <p:cNvSpPr>
            <a:spLocks noChangeArrowheads="1"/>
          </p:cNvSpPr>
          <p:nvPr/>
        </p:nvSpPr>
        <p:spPr bwMode="auto">
          <a:xfrm>
            <a:off x="0" y="0"/>
            <a:ext cx="3000375" cy="830263"/>
          </a:xfrm>
          <a:prstGeom prst="rect">
            <a:avLst/>
          </a:prstGeom>
          <a:noFill/>
          <a:ln w="9525">
            <a:noFill/>
            <a:miter lim="800000"/>
            <a:headEnd/>
            <a:tailEnd/>
          </a:ln>
        </p:spPr>
        <p:txBody>
          <a:bodyPr anchor="ctr">
            <a:spAutoFit/>
          </a:bodyPr>
          <a:lstStyle/>
          <a:p>
            <a:pPr eaLnBrk="0" hangingPunct="0"/>
            <a:endParaRPr lang="en-US" sz="1400" b="1" u="sng">
              <a:latin typeface="Calibri" pitchFamily="34" charset="0"/>
            </a:endParaRPr>
          </a:p>
          <a:p>
            <a:pPr eaLnBrk="0" hangingPunct="0"/>
            <a:r>
              <a:rPr lang="en-US" sz="1600" b="1" u="sng">
                <a:latin typeface="Calibri" pitchFamily="34" charset="0"/>
              </a:rPr>
              <a:t>Use Case Diagrams User:</a:t>
            </a:r>
            <a:endParaRPr lang="en-US" sz="1600"/>
          </a:p>
          <a:p>
            <a:pPr eaLnBrk="0" hangingPunct="0"/>
            <a:endParaRPr lang="en-US"/>
          </a:p>
        </p:txBody>
      </p:sp>
      <p:sp>
        <p:nvSpPr>
          <p:cNvPr id="27653" name="Smiley Face 65"/>
          <p:cNvSpPr>
            <a:spLocks noChangeArrowheads="1"/>
          </p:cNvSpPr>
          <p:nvPr/>
        </p:nvSpPr>
        <p:spPr bwMode="auto">
          <a:xfrm>
            <a:off x="1128713" y="2389188"/>
            <a:ext cx="809625" cy="676275"/>
          </a:xfrm>
          <a:prstGeom prst="smileyFace">
            <a:avLst>
              <a:gd name="adj" fmla="val 4653"/>
            </a:avLst>
          </a:prstGeom>
          <a:solidFill>
            <a:srgbClr val="4F81BD"/>
          </a:solidFill>
          <a:ln w="25400">
            <a:solidFill>
              <a:srgbClr val="243F60"/>
            </a:solidFill>
            <a:round/>
            <a:headEnd/>
            <a:tailEnd/>
          </a:ln>
        </p:spPr>
        <p:txBody>
          <a:bodyPr anchor="ctr"/>
          <a:lstStyle/>
          <a:p>
            <a:endParaRPr lang="en-US"/>
          </a:p>
        </p:txBody>
      </p:sp>
      <p:sp>
        <p:nvSpPr>
          <p:cNvPr id="27654" name="Straight Connector 67"/>
          <p:cNvSpPr>
            <a:spLocks noChangeShapeType="1"/>
          </p:cNvSpPr>
          <p:nvPr/>
        </p:nvSpPr>
        <p:spPr bwMode="auto">
          <a:xfrm>
            <a:off x="1547813" y="3081338"/>
            <a:ext cx="0" cy="866775"/>
          </a:xfrm>
          <a:prstGeom prst="line">
            <a:avLst/>
          </a:prstGeom>
          <a:noFill/>
          <a:ln w="9525">
            <a:solidFill>
              <a:srgbClr val="4579B8"/>
            </a:solidFill>
            <a:round/>
            <a:headEnd/>
            <a:tailEnd/>
          </a:ln>
        </p:spPr>
        <p:txBody>
          <a:bodyPr/>
          <a:lstStyle/>
          <a:p>
            <a:endParaRPr lang="en-US"/>
          </a:p>
        </p:txBody>
      </p:sp>
      <p:sp>
        <p:nvSpPr>
          <p:cNvPr id="27655" name="Straight Connector 74"/>
          <p:cNvSpPr>
            <a:spLocks noChangeShapeType="1"/>
          </p:cNvSpPr>
          <p:nvPr/>
        </p:nvSpPr>
        <p:spPr bwMode="auto">
          <a:xfrm flipV="1">
            <a:off x="1128713" y="3517900"/>
            <a:ext cx="866775" cy="9525"/>
          </a:xfrm>
          <a:prstGeom prst="line">
            <a:avLst/>
          </a:prstGeom>
          <a:noFill/>
          <a:ln w="9525">
            <a:solidFill>
              <a:srgbClr val="4579B8"/>
            </a:solidFill>
            <a:round/>
            <a:headEnd/>
            <a:tailEnd/>
          </a:ln>
        </p:spPr>
        <p:txBody>
          <a:bodyPr/>
          <a:lstStyle/>
          <a:p>
            <a:endParaRPr lang="en-US"/>
          </a:p>
        </p:txBody>
      </p:sp>
      <p:sp>
        <p:nvSpPr>
          <p:cNvPr id="27656" name="Straight Connector 73"/>
          <p:cNvSpPr>
            <a:spLocks noChangeShapeType="1"/>
          </p:cNvSpPr>
          <p:nvPr/>
        </p:nvSpPr>
        <p:spPr bwMode="auto">
          <a:xfrm flipH="1">
            <a:off x="1214438" y="3527425"/>
            <a:ext cx="333375" cy="495300"/>
          </a:xfrm>
          <a:prstGeom prst="line">
            <a:avLst/>
          </a:prstGeom>
          <a:noFill/>
          <a:ln w="9525">
            <a:solidFill>
              <a:srgbClr val="4579B8"/>
            </a:solidFill>
            <a:round/>
            <a:headEnd/>
            <a:tailEnd/>
          </a:ln>
        </p:spPr>
        <p:txBody>
          <a:bodyPr/>
          <a:lstStyle/>
          <a:p>
            <a:endParaRPr lang="en-US"/>
          </a:p>
        </p:txBody>
      </p:sp>
      <p:sp>
        <p:nvSpPr>
          <p:cNvPr id="27657" name="Straight Connector 72"/>
          <p:cNvSpPr>
            <a:spLocks noChangeShapeType="1"/>
          </p:cNvSpPr>
          <p:nvPr/>
        </p:nvSpPr>
        <p:spPr bwMode="auto">
          <a:xfrm>
            <a:off x="1547813" y="3527425"/>
            <a:ext cx="390525" cy="495300"/>
          </a:xfrm>
          <a:prstGeom prst="line">
            <a:avLst/>
          </a:prstGeom>
          <a:noFill/>
          <a:ln w="9525">
            <a:solidFill>
              <a:srgbClr val="4579B8"/>
            </a:solidFill>
            <a:round/>
            <a:headEnd/>
            <a:tailEnd/>
          </a:ln>
        </p:spPr>
        <p:txBody>
          <a:bodyPr/>
          <a:lstStyle/>
          <a:p>
            <a:endParaRPr lang="en-US"/>
          </a:p>
        </p:txBody>
      </p:sp>
      <p:sp>
        <p:nvSpPr>
          <p:cNvPr id="27658" name="Oval 60"/>
          <p:cNvSpPr>
            <a:spLocks noChangeArrowheads="1"/>
          </p:cNvSpPr>
          <p:nvPr/>
        </p:nvSpPr>
        <p:spPr bwMode="auto">
          <a:xfrm>
            <a:off x="5643563" y="4357688"/>
            <a:ext cx="2362200" cy="685800"/>
          </a:xfrm>
          <a:prstGeom prst="ellipse">
            <a:avLst/>
          </a:prstGeom>
          <a:solidFill>
            <a:srgbClr val="FFFFFF"/>
          </a:solidFill>
          <a:ln w="25400">
            <a:solidFill>
              <a:srgbClr val="000000"/>
            </a:solidFill>
            <a:round/>
            <a:headEnd/>
            <a:tailEnd/>
          </a:ln>
        </p:spPr>
        <p:txBody>
          <a:bodyPr anchor="ctr"/>
          <a:lstStyle/>
          <a:p>
            <a:pPr algn="ctr" eaLnBrk="0" hangingPunct="0"/>
            <a:r>
              <a:rPr lang="en-US" sz="1200" b="1">
                <a:latin typeface="Times New Roman" pitchFamily="18" charset="0"/>
              </a:rPr>
              <a:t>User Profile</a:t>
            </a:r>
            <a:endParaRPr lang="en-US" sz="800"/>
          </a:p>
          <a:p>
            <a:pPr algn="ctr" eaLnBrk="0" hangingPunct="0"/>
            <a:r>
              <a:rPr lang="en-US" sz="1200" b="1">
                <a:latin typeface="Times New Roman" pitchFamily="18" charset="0"/>
              </a:rPr>
              <a:t>(Update)</a:t>
            </a:r>
            <a:endParaRPr lang="en-US"/>
          </a:p>
        </p:txBody>
      </p:sp>
      <p:sp>
        <p:nvSpPr>
          <p:cNvPr id="27659" name="Oval 62"/>
          <p:cNvSpPr>
            <a:spLocks noChangeArrowheads="1"/>
          </p:cNvSpPr>
          <p:nvPr/>
        </p:nvSpPr>
        <p:spPr bwMode="auto">
          <a:xfrm>
            <a:off x="5429250" y="3571875"/>
            <a:ext cx="2495550" cy="571500"/>
          </a:xfrm>
          <a:prstGeom prst="ellipse">
            <a:avLst/>
          </a:prstGeom>
          <a:solidFill>
            <a:srgbClr val="FFFFFF"/>
          </a:solidFill>
          <a:ln w="25400">
            <a:solidFill>
              <a:srgbClr val="000000"/>
            </a:solidFill>
            <a:round/>
            <a:headEnd/>
            <a:tailEnd/>
          </a:ln>
        </p:spPr>
        <p:txBody>
          <a:bodyPr anchor="ctr"/>
          <a:lstStyle/>
          <a:p>
            <a:pPr algn="ctr" eaLnBrk="0" hangingPunct="0"/>
            <a:r>
              <a:rPr lang="en-US" sz="1200" b="1">
                <a:latin typeface="Times New Roman" pitchFamily="18" charset="0"/>
              </a:rPr>
              <a:t>Change Password</a:t>
            </a:r>
            <a:endParaRPr lang="en-US"/>
          </a:p>
        </p:txBody>
      </p:sp>
      <p:sp>
        <p:nvSpPr>
          <p:cNvPr id="27660" name="Oval 64"/>
          <p:cNvSpPr>
            <a:spLocks noChangeArrowheads="1"/>
          </p:cNvSpPr>
          <p:nvPr/>
        </p:nvSpPr>
        <p:spPr bwMode="auto">
          <a:xfrm>
            <a:off x="5286375" y="928688"/>
            <a:ext cx="2390775" cy="657225"/>
          </a:xfrm>
          <a:prstGeom prst="ellipse">
            <a:avLst/>
          </a:prstGeom>
          <a:solidFill>
            <a:srgbClr val="FFFFFF"/>
          </a:solidFill>
          <a:ln w="25400">
            <a:solidFill>
              <a:srgbClr val="000000"/>
            </a:solidFill>
            <a:round/>
            <a:headEnd/>
            <a:tailEnd/>
          </a:ln>
        </p:spPr>
        <p:txBody>
          <a:bodyPr anchor="ctr"/>
          <a:lstStyle/>
          <a:p>
            <a:pPr algn="ctr" eaLnBrk="0" hangingPunct="0"/>
            <a:r>
              <a:rPr lang="en-US" sz="1200" b="1">
                <a:latin typeface="Times New Roman" pitchFamily="18" charset="0"/>
              </a:rPr>
              <a:t>Destination Search and Booking</a:t>
            </a:r>
            <a:endParaRPr lang="en-US"/>
          </a:p>
        </p:txBody>
      </p:sp>
      <p:sp>
        <p:nvSpPr>
          <p:cNvPr id="27661" name="Oval 71"/>
          <p:cNvSpPr>
            <a:spLocks noChangeArrowheads="1"/>
          </p:cNvSpPr>
          <p:nvPr/>
        </p:nvSpPr>
        <p:spPr bwMode="auto">
          <a:xfrm>
            <a:off x="5272088" y="1876425"/>
            <a:ext cx="2400300" cy="685800"/>
          </a:xfrm>
          <a:prstGeom prst="ellipse">
            <a:avLst/>
          </a:prstGeom>
          <a:solidFill>
            <a:srgbClr val="FFFFFF"/>
          </a:solidFill>
          <a:ln w="25400">
            <a:solidFill>
              <a:srgbClr val="000000"/>
            </a:solidFill>
            <a:round/>
            <a:headEnd/>
            <a:tailEnd/>
          </a:ln>
        </p:spPr>
        <p:txBody>
          <a:bodyPr anchor="ctr"/>
          <a:lstStyle/>
          <a:p>
            <a:pPr eaLnBrk="0" hangingPunct="0"/>
            <a:r>
              <a:rPr lang="en-US" sz="1200" b="1">
                <a:latin typeface="Times New Roman" pitchFamily="18" charset="0"/>
              </a:rPr>
              <a:t>View Booking History</a:t>
            </a:r>
            <a:endParaRPr lang="en-US"/>
          </a:p>
        </p:txBody>
      </p:sp>
      <p:cxnSp>
        <p:nvCxnSpPr>
          <p:cNvPr id="27662" name="Straight Arrow Connector 70"/>
          <p:cNvCxnSpPr>
            <a:cxnSpLocks noChangeShapeType="1"/>
          </p:cNvCxnSpPr>
          <p:nvPr/>
        </p:nvCxnSpPr>
        <p:spPr bwMode="auto">
          <a:xfrm>
            <a:off x="2338388" y="3422650"/>
            <a:ext cx="3090862" cy="363538"/>
          </a:xfrm>
          <a:prstGeom prst="straightConnector1">
            <a:avLst/>
          </a:prstGeom>
          <a:noFill/>
          <a:ln w="9525">
            <a:solidFill>
              <a:srgbClr val="000000"/>
            </a:solidFill>
            <a:round/>
            <a:headEnd/>
            <a:tailEnd type="arrow" w="med" len="med"/>
          </a:ln>
        </p:spPr>
      </p:cxnSp>
      <p:sp>
        <p:nvSpPr>
          <p:cNvPr id="27663" name="Oval 7"/>
          <p:cNvSpPr>
            <a:spLocks noChangeArrowheads="1"/>
          </p:cNvSpPr>
          <p:nvPr/>
        </p:nvSpPr>
        <p:spPr bwMode="auto">
          <a:xfrm>
            <a:off x="5429250" y="2786063"/>
            <a:ext cx="2400300" cy="538162"/>
          </a:xfrm>
          <a:prstGeom prst="ellipse">
            <a:avLst/>
          </a:prstGeom>
          <a:solidFill>
            <a:srgbClr val="FFFFFF"/>
          </a:solidFill>
          <a:ln w="25400">
            <a:solidFill>
              <a:srgbClr val="000000"/>
            </a:solidFill>
            <a:round/>
            <a:headEnd/>
            <a:tailEnd/>
          </a:ln>
        </p:spPr>
        <p:txBody>
          <a:bodyPr anchor="ctr"/>
          <a:lstStyle/>
          <a:p>
            <a:pPr eaLnBrk="0" hangingPunct="0"/>
            <a:r>
              <a:rPr lang="en-US" sz="1200" b="1">
                <a:latin typeface="Times New Roman" pitchFamily="18" charset="0"/>
              </a:rPr>
              <a:t>      View Blog Post</a:t>
            </a:r>
            <a:endParaRPr lang="en-US"/>
          </a:p>
        </p:txBody>
      </p:sp>
      <p:cxnSp>
        <p:nvCxnSpPr>
          <p:cNvPr id="27664" name="AutoShape 9"/>
          <p:cNvCxnSpPr>
            <a:cxnSpLocks noChangeShapeType="1"/>
          </p:cNvCxnSpPr>
          <p:nvPr/>
        </p:nvCxnSpPr>
        <p:spPr bwMode="auto">
          <a:xfrm>
            <a:off x="2338388" y="3422650"/>
            <a:ext cx="3162300" cy="1292225"/>
          </a:xfrm>
          <a:prstGeom prst="straightConnector1">
            <a:avLst/>
          </a:prstGeom>
          <a:noFill/>
          <a:ln w="9525">
            <a:solidFill>
              <a:srgbClr val="000000"/>
            </a:solidFill>
            <a:round/>
            <a:headEnd/>
            <a:tailEnd type="arrow" w="med" len="med"/>
          </a:ln>
        </p:spPr>
      </p:cxnSp>
      <p:sp>
        <p:nvSpPr>
          <p:cNvPr id="27665" name="Rectangle 2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eaLnBrk="0" hangingPunct="0"/>
            <a:endParaRPr lang="en-US"/>
          </a:p>
        </p:txBody>
      </p:sp>
      <p:sp>
        <p:nvSpPr>
          <p:cNvPr id="27666" name="Rectangle 26"/>
          <p:cNvSpPr>
            <a:spLocks noChangeArrowheads="1"/>
          </p:cNvSpPr>
          <p:nvPr/>
        </p:nvSpPr>
        <p:spPr bwMode="auto">
          <a:xfrm>
            <a:off x="0" y="457200"/>
            <a:ext cx="184150" cy="892175"/>
          </a:xfrm>
          <a:prstGeom prst="rect">
            <a:avLst/>
          </a:prstGeom>
          <a:noFill/>
          <a:ln w="9525">
            <a:noFill/>
            <a:miter lim="800000"/>
            <a:headEnd/>
            <a:tailEnd/>
          </a:ln>
        </p:spPr>
        <p:txBody>
          <a:bodyPr wrap="none" anchor="ctr">
            <a:spAutoFit/>
          </a:bodyPr>
          <a:lstStyle/>
          <a:p>
            <a:pPr eaLnBrk="0" hangingPunct="0"/>
            <a:r>
              <a:rPr lang="en-US" sz="800"/>
              <a:t/>
            </a:r>
            <a:br>
              <a:rPr lang="en-US" sz="800"/>
            </a:br>
            <a:endParaRPr lang="en-US"/>
          </a:p>
          <a:p>
            <a:pPr eaLnBrk="0" hangingPunct="0"/>
            <a:endParaRPr lang="en-US" sz="800"/>
          </a:p>
          <a:p>
            <a:pPr eaLnBrk="0" hangingPunct="0"/>
            <a:endParaRPr lang="en-US"/>
          </a:p>
        </p:txBody>
      </p:sp>
      <p:cxnSp>
        <p:nvCxnSpPr>
          <p:cNvPr id="27667" name="Straight Arrow Connector 70"/>
          <p:cNvCxnSpPr>
            <a:cxnSpLocks noChangeShapeType="1"/>
          </p:cNvCxnSpPr>
          <p:nvPr/>
        </p:nvCxnSpPr>
        <p:spPr bwMode="auto">
          <a:xfrm flipV="1">
            <a:off x="2357438" y="1357313"/>
            <a:ext cx="2928937" cy="2071687"/>
          </a:xfrm>
          <a:prstGeom prst="straightConnector1">
            <a:avLst/>
          </a:prstGeom>
          <a:noFill/>
          <a:ln w="9525">
            <a:solidFill>
              <a:srgbClr val="000000"/>
            </a:solidFill>
            <a:round/>
            <a:headEnd/>
            <a:tailEnd type="arrow" w="med" len="med"/>
          </a:ln>
        </p:spPr>
      </p:cxnSp>
      <p:cxnSp>
        <p:nvCxnSpPr>
          <p:cNvPr id="27668" name="Straight Arrow Connector 70"/>
          <p:cNvCxnSpPr>
            <a:cxnSpLocks noChangeShapeType="1"/>
          </p:cNvCxnSpPr>
          <p:nvPr/>
        </p:nvCxnSpPr>
        <p:spPr bwMode="auto">
          <a:xfrm flipV="1">
            <a:off x="2428875" y="2357438"/>
            <a:ext cx="2786063" cy="1071562"/>
          </a:xfrm>
          <a:prstGeom prst="straightConnector1">
            <a:avLst/>
          </a:prstGeom>
          <a:noFill/>
          <a:ln w="9525">
            <a:solidFill>
              <a:srgbClr val="000000"/>
            </a:solidFill>
            <a:round/>
            <a:headEnd/>
            <a:tailEnd type="arrow" w="med" len="med"/>
          </a:ln>
        </p:spPr>
      </p:cxnSp>
      <p:cxnSp>
        <p:nvCxnSpPr>
          <p:cNvPr id="27669" name="Straight Arrow Connector 70"/>
          <p:cNvCxnSpPr>
            <a:cxnSpLocks noChangeShapeType="1"/>
          </p:cNvCxnSpPr>
          <p:nvPr/>
        </p:nvCxnSpPr>
        <p:spPr bwMode="auto">
          <a:xfrm flipV="1">
            <a:off x="2338388" y="3143250"/>
            <a:ext cx="3019425" cy="279400"/>
          </a:xfrm>
          <a:prstGeom prst="straightConnector1">
            <a:avLst/>
          </a:prstGeom>
          <a:noFill/>
          <a:ln w="9525">
            <a:solidFill>
              <a:srgbClr val="000000"/>
            </a:solidFill>
            <a:round/>
            <a:headEnd/>
            <a:tailEnd type="arrow" w="med" len="med"/>
          </a:ln>
        </p:spPr>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IN" dirty="0"/>
              <a:t> </a:t>
            </a:r>
            <a:r>
              <a:rPr lang="en-US" b="1" dirty="0"/>
              <a:t>Sequence Diagram:</a:t>
            </a:r>
            <a:r>
              <a:rPr lang="en-IN" dirty="0"/>
              <a:t/>
            </a:r>
            <a:br>
              <a:rPr lang="en-IN" dirty="0"/>
            </a:br>
            <a:endParaRPr lang="en-IN" dirty="0"/>
          </a:p>
        </p:txBody>
      </p:sp>
      <p:sp>
        <p:nvSpPr>
          <p:cNvPr id="23555" name="Content Placeholder 2"/>
          <p:cNvSpPr>
            <a:spLocks noGrp="1"/>
          </p:cNvSpPr>
          <p:nvPr>
            <p:ph idx="1"/>
          </p:nvPr>
        </p:nvSpPr>
        <p:spPr/>
        <p:txBody>
          <a:bodyPr/>
          <a:lstStyle/>
          <a:p>
            <a:pPr eaLnBrk="1" hangingPunct="1">
              <a:buFont typeface="Wingdings 2" pitchFamily="18" charset="2"/>
              <a:buNone/>
            </a:pPr>
            <a:r>
              <a:rPr lang="en-US" smtClean="0"/>
              <a:t> The purpose of sequence diagram is to show the flow of functionality through a use case. In other words, we call it a mapping process in terms of data transfers from the actor through the corresponding objects.</a:t>
            </a:r>
            <a:endParaRPr lang="en-I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555">
                                            <p:txEl>
                                              <p:pRg st="0" end="0"/>
                                            </p:txEl>
                                          </p:spTgt>
                                        </p:tgtEl>
                                        <p:attrNameLst>
                                          <p:attrName>style.visibility</p:attrName>
                                        </p:attrNameLst>
                                      </p:cBhvr>
                                      <p:to>
                                        <p:strVal val="visible"/>
                                      </p:to>
                                    </p:set>
                                    <p:animEffect transition="in" filter="blinds(horizontal)">
                                      <p:cBhvr>
                                        <p:cTn id="12" dur="500"/>
                                        <p:tgtEl>
                                          <p:spTgt spid="235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55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643182"/>
            <a:ext cx="8305800" cy="1500190"/>
          </a:xfrm>
        </p:spPr>
        <p:txBody>
          <a:bodyPr>
            <a:normAutofit fontScale="90000"/>
          </a:bodyPr>
          <a:lstStyle/>
          <a:p>
            <a:pPr eaLnBrk="1" fontAlgn="auto" hangingPunct="1">
              <a:spcAft>
                <a:spcPts val="0"/>
              </a:spcAft>
              <a:defRPr/>
            </a:pP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SEQUENCE DIAGRAM</a:t>
            </a:r>
            <a:r>
              <a:rPr lang="en-US" dirty="0" smtClean="0"/>
              <a:t/>
            </a:r>
            <a:br>
              <a:rPr lang="en-US" dirty="0" smtClean="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30723" name="Rectangle 33"/>
          <p:cNvSpPr>
            <a:spLocks noChangeArrowheads="1"/>
          </p:cNvSpPr>
          <p:nvPr/>
        </p:nvSpPr>
        <p:spPr bwMode="auto">
          <a:xfrm>
            <a:off x="2214563" y="214313"/>
            <a:ext cx="4421187" cy="369887"/>
          </a:xfrm>
          <a:prstGeom prst="rect">
            <a:avLst/>
          </a:prstGeom>
          <a:noFill/>
          <a:ln w="9525">
            <a:noFill/>
            <a:miter lim="800000"/>
            <a:headEnd/>
            <a:tailEnd/>
          </a:ln>
        </p:spPr>
        <p:txBody>
          <a:bodyPr wrap="none">
            <a:spAutoFit/>
          </a:bodyPr>
          <a:lstStyle/>
          <a:p>
            <a:r>
              <a:rPr lang="en-US" b="1" u="sng"/>
              <a:t>Sequence Diagram For Administrator:-</a:t>
            </a:r>
            <a:endParaRPr lang="en-US"/>
          </a:p>
        </p:txBody>
      </p:sp>
      <p:pic>
        <p:nvPicPr>
          <p:cNvPr id="30724" name="Picture 35" descr="C:\Users\win 8.1\Desktop\E-R-diagram.jpg"/>
          <p:cNvPicPr>
            <a:picLocks noChangeAspect="1" noChangeArrowheads="1"/>
          </p:cNvPicPr>
          <p:nvPr/>
        </p:nvPicPr>
        <p:blipFill>
          <a:blip r:embed="rId2"/>
          <a:srcRect/>
          <a:stretch>
            <a:fillRect/>
          </a:stretch>
        </p:blipFill>
        <p:spPr bwMode="auto">
          <a:xfrm>
            <a:off x="428625" y="1071563"/>
            <a:ext cx="8215313" cy="5357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28625" y="571500"/>
            <a:ext cx="8229600" cy="1071563"/>
          </a:xfrm>
        </p:spPr>
        <p:txBody>
          <a:bodyPr/>
          <a:lstStyle/>
          <a:p>
            <a:r>
              <a:rPr lang="en-US" b="1" smtClean="0"/>
              <a:t>Data Flow Diagram(DFD)</a:t>
            </a:r>
            <a:br>
              <a:rPr lang="en-US" b="1" smtClean="0"/>
            </a:br>
            <a:endParaRPr lang="en-US" b="1" smtClean="0"/>
          </a:p>
        </p:txBody>
      </p:sp>
      <p:pic>
        <p:nvPicPr>
          <p:cNvPr id="31747" name="Picture 4" descr="dfd zero"/>
          <p:cNvPicPr>
            <a:picLocks noChangeAspect="1" noChangeArrowheads="1"/>
          </p:cNvPicPr>
          <p:nvPr/>
        </p:nvPicPr>
        <p:blipFill>
          <a:blip r:embed="rId2"/>
          <a:srcRect/>
          <a:stretch>
            <a:fillRect/>
          </a:stretch>
        </p:blipFill>
        <p:spPr bwMode="auto">
          <a:xfrm>
            <a:off x="285750" y="1071563"/>
            <a:ext cx="8643938" cy="5605462"/>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428625" y="571500"/>
            <a:ext cx="8229600" cy="1071563"/>
          </a:xfrm>
        </p:spPr>
        <p:txBody>
          <a:bodyPr/>
          <a:lstStyle/>
          <a:p>
            <a:r>
              <a:rPr lang="en-US" b="1" smtClean="0"/>
              <a:t>Data Flow Diagram(DFD)</a:t>
            </a:r>
            <a:br>
              <a:rPr lang="en-US" b="1" smtClean="0"/>
            </a:br>
            <a:endParaRPr lang="en-US" b="1" smtClean="0"/>
          </a:p>
        </p:txBody>
      </p:sp>
      <p:pic>
        <p:nvPicPr>
          <p:cNvPr id="32771" name="Picture 4" descr="dfd first"/>
          <p:cNvPicPr>
            <a:picLocks noChangeAspect="1" noChangeArrowheads="1"/>
          </p:cNvPicPr>
          <p:nvPr/>
        </p:nvPicPr>
        <p:blipFill>
          <a:blip r:embed="rId2"/>
          <a:srcRect/>
          <a:stretch>
            <a:fillRect/>
          </a:stretch>
        </p:blipFill>
        <p:spPr bwMode="auto">
          <a:xfrm>
            <a:off x="285750" y="1071563"/>
            <a:ext cx="8572500" cy="5572125"/>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57200" y="2428875"/>
            <a:ext cx="8229600" cy="1071563"/>
          </a:xfrm>
        </p:spPr>
        <p:txBody>
          <a:bodyPr/>
          <a:lstStyle/>
          <a:p>
            <a:pPr algn="ctr"/>
            <a:r>
              <a:rPr lang="en-US" b="1" smtClean="0"/>
              <a:t>ER Diagram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704850"/>
            <a:ext cx="8229600" cy="866775"/>
          </a:xfrm>
        </p:spPr>
        <p:txBody>
          <a:bodyPr/>
          <a:lstStyle/>
          <a:p>
            <a:pPr eaLnBrk="1" hangingPunct="1"/>
            <a:r>
              <a:rPr lang="en-US" b="1" smtClean="0"/>
              <a:t>DEVELOPERS</a:t>
            </a:r>
          </a:p>
        </p:txBody>
      </p:sp>
      <p:sp>
        <p:nvSpPr>
          <p:cNvPr id="7171" name="Content Placeholder 2"/>
          <p:cNvSpPr>
            <a:spLocks noGrp="1"/>
          </p:cNvSpPr>
          <p:nvPr>
            <p:ph idx="1"/>
          </p:nvPr>
        </p:nvSpPr>
        <p:spPr>
          <a:xfrm>
            <a:off x="457200" y="1214438"/>
            <a:ext cx="8229600" cy="2357437"/>
          </a:xfrm>
        </p:spPr>
        <p:txBody>
          <a:bodyPr/>
          <a:lstStyle/>
          <a:p>
            <a:pPr eaLnBrk="1" hangingPunct="1">
              <a:buFont typeface="Wingdings 2" pitchFamily="18" charset="2"/>
              <a:buNone/>
            </a:pPr>
            <a:endParaRPr lang="en-US" sz="4800" b="1" dirty="0" smtClean="0">
              <a:latin typeface="Bradley Hand ITC" pitchFamily="66" charset="0"/>
              <a:cs typeface="Arabic Typesetting" pitchFamily="66" charset="-78"/>
            </a:endParaRPr>
          </a:p>
          <a:p>
            <a:pPr eaLnBrk="1" hangingPunct="1"/>
            <a:r>
              <a:rPr lang="en-US" sz="4800" b="1" dirty="0" smtClean="0">
                <a:latin typeface="Bradley Hand ITC" pitchFamily="66" charset="0"/>
                <a:cs typeface="Arabic Typesetting" pitchFamily="66" charset="-78"/>
              </a:rPr>
              <a:t>SHASHWAT MISHRA</a:t>
            </a:r>
            <a:endParaRPr lang="en-US" sz="4800" b="1" dirty="0" smtClean="0">
              <a:latin typeface="Bradley Hand ITC" pitchFamily="66" charset="0"/>
              <a:cs typeface="Arabic Typesetting" pitchFamily="66" charset="-78"/>
            </a:endParaRPr>
          </a:p>
          <a:p>
            <a:pPr eaLnBrk="1" hangingPunct="1">
              <a:buFont typeface="Wingdings 2" pitchFamily="18" charset="2"/>
              <a:buNone/>
            </a:pPr>
            <a:endParaRPr lang="en-US" dirty="0" smtClean="0"/>
          </a:p>
          <a:p>
            <a:pPr eaLnBrk="1" hangingPunct="1">
              <a:buFont typeface="Wingdings 2" pitchFamily="18" charset="2"/>
              <a:buNone/>
            </a:pPr>
            <a:endParaRPr lang="en-US" dirty="0" smtClean="0"/>
          </a:p>
          <a:p>
            <a:pPr eaLnBrk="1" hangingPunct="1"/>
            <a:endParaRPr lang="en-US" dirty="0" smtClean="0"/>
          </a:p>
          <a:p>
            <a:pPr eaLnBrk="1" hangingPunct="1"/>
            <a:endParaRPr lang="en-US" dirty="0" smtClean="0"/>
          </a:p>
          <a:p>
            <a:pPr eaLnBrk="1" hangingPunct="1"/>
            <a:endParaRPr lang="en-US" dirty="0" smtClean="0"/>
          </a:p>
        </p:txBody>
      </p:sp>
      <p:pic>
        <p:nvPicPr>
          <p:cNvPr id="7172" name="Picture 5" descr="State of Software Security for Developers | Veracode"/>
          <p:cNvPicPr>
            <a:picLocks noChangeAspect="1" noChangeArrowheads="1"/>
          </p:cNvPicPr>
          <p:nvPr/>
        </p:nvPicPr>
        <p:blipFill>
          <a:blip r:embed="rId2"/>
          <a:srcRect/>
          <a:stretch>
            <a:fillRect/>
          </a:stretch>
        </p:blipFill>
        <p:spPr bwMode="auto">
          <a:xfrm>
            <a:off x="642938" y="4214813"/>
            <a:ext cx="7858125" cy="23574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3" descr="er"/>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7188"/>
            <a:ext cx="8229600" cy="1714500"/>
          </a:xfrm>
        </p:spPr>
        <p:txBody>
          <a:bodyPr>
            <a:normAutofit fontScale="90000"/>
          </a:bodyPr>
          <a:lstStyle/>
          <a:p>
            <a:pPr eaLnBrk="1" fontAlgn="auto" hangingPunct="1">
              <a:spcAft>
                <a:spcPts val="0"/>
              </a:spcAft>
              <a:defRPr/>
            </a:pPr>
            <a:r>
              <a:rPr lang="en-US" b="1" u="sng" dirty="0" smtClean="0"/>
              <a:t/>
            </a:r>
            <a:br>
              <a:rPr lang="en-US" b="1" u="sng" dirty="0" smtClean="0"/>
            </a:br>
            <a:r>
              <a:rPr lang="en-US" b="1" u="sng" dirty="0" smtClean="0"/>
              <a:t/>
            </a:r>
            <a:br>
              <a:rPr lang="en-US" b="1" u="sng" dirty="0" smtClean="0"/>
            </a:br>
            <a:r>
              <a:rPr lang="en-US" b="1" u="sng" dirty="0" smtClean="0"/>
              <a:t>SCREEN SHOTS – Home Page</a:t>
            </a:r>
            <a:br>
              <a:rPr lang="en-US" b="1" u="sng" dirty="0" smtClean="0"/>
            </a:br>
            <a:r>
              <a:rPr lang="en-IN" dirty="0"/>
              <a:t/>
            </a:r>
            <a:br>
              <a:rPr lang="en-IN" dirty="0"/>
            </a:br>
            <a:endParaRPr lang="en-IN" dirty="0"/>
          </a:p>
        </p:txBody>
      </p:sp>
      <p:pic>
        <p:nvPicPr>
          <p:cNvPr id="35843" name="Picture 4"/>
          <p:cNvPicPr>
            <a:picLocks noChangeAspect="1" noChangeArrowheads="1"/>
          </p:cNvPicPr>
          <p:nvPr/>
        </p:nvPicPr>
        <p:blipFill>
          <a:blip r:embed="rId2"/>
          <a:srcRect/>
          <a:stretch>
            <a:fillRect/>
          </a:stretch>
        </p:blipFill>
        <p:spPr bwMode="auto">
          <a:xfrm>
            <a:off x="214313" y="857250"/>
            <a:ext cx="8643937" cy="57864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14313"/>
            <a:ext cx="8401050" cy="500062"/>
          </a:xfrm>
        </p:spPr>
        <p:txBody>
          <a:bodyPr>
            <a:normAutofit fontScale="90000"/>
          </a:bodyPr>
          <a:lstStyle/>
          <a:p>
            <a:pPr eaLnBrk="1" fontAlgn="auto" hangingPunct="1">
              <a:spcAft>
                <a:spcPts val="0"/>
              </a:spcAft>
              <a:defRPr/>
            </a:pPr>
            <a:r>
              <a:rPr lang="en-US" dirty="0" smtClean="0"/>
              <a:t/>
            </a:r>
            <a:br>
              <a:rPr lang="en-US" dirty="0" smtClean="0"/>
            </a:br>
            <a:r>
              <a:rPr lang="en-IN" dirty="0"/>
              <a:t/>
            </a:r>
            <a:br>
              <a:rPr lang="en-IN" dirty="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b="1" dirty="0" smtClean="0"/>
              <a:t>View All Blog Post Page </a:t>
            </a:r>
            <a:endParaRPr lang="en-IN" b="1" dirty="0"/>
          </a:p>
        </p:txBody>
      </p:sp>
      <p:pic>
        <p:nvPicPr>
          <p:cNvPr id="36867" name="Picture 4"/>
          <p:cNvPicPr>
            <a:picLocks noChangeAspect="1" noChangeArrowheads="1"/>
          </p:cNvPicPr>
          <p:nvPr/>
        </p:nvPicPr>
        <p:blipFill>
          <a:blip r:embed="rId2"/>
          <a:srcRect/>
          <a:stretch>
            <a:fillRect/>
          </a:stretch>
        </p:blipFill>
        <p:spPr bwMode="auto">
          <a:xfrm>
            <a:off x="285750" y="928688"/>
            <a:ext cx="8572500" cy="571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285750"/>
            <a:ext cx="8229600" cy="500063"/>
          </a:xfrm>
        </p:spPr>
        <p:txBody>
          <a:bodyPr>
            <a:normAutofit fontScale="90000"/>
          </a:bodyPr>
          <a:lstStyle/>
          <a:p>
            <a:pPr eaLnBrk="1" fontAlgn="auto" hangingPunct="1">
              <a:spcAft>
                <a:spcPts val="0"/>
              </a:spcAft>
              <a:defRPr/>
            </a:pPr>
            <a:r>
              <a:rPr lang="en-IN" dirty="0"/>
              <a:t/>
            </a:r>
            <a:br>
              <a:rPr lang="en-IN" dirty="0"/>
            </a:br>
            <a:r>
              <a:rPr lang="en-IN" b="1" dirty="0" smtClean="0"/>
              <a:t>CONTACT US PAGE</a:t>
            </a:r>
            <a:endParaRPr lang="en-IN" b="1" dirty="0"/>
          </a:p>
        </p:txBody>
      </p:sp>
      <p:pic>
        <p:nvPicPr>
          <p:cNvPr id="37891" name="Picture 4"/>
          <p:cNvPicPr>
            <a:picLocks noChangeAspect="1" noChangeArrowheads="1"/>
          </p:cNvPicPr>
          <p:nvPr/>
        </p:nvPicPr>
        <p:blipFill>
          <a:blip r:embed="rId2"/>
          <a:srcRect/>
          <a:stretch>
            <a:fillRect/>
          </a:stretch>
        </p:blipFill>
        <p:spPr bwMode="auto">
          <a:xfrm>
            <a:off x="357188" y="1071563"/>
            <a:ext cx="8429625" cy="55006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142875"/>
            <a:ext cx="8401050" cy="1285875"/>
          </a:xfrm>
        </p:spPr>
        <p:txBody>
          <a:bodyPr>
            <a:normAutofit fontScale="90000"/>
          </a:bodyPr>
          <a:lstStyle/>
          <a:p>
            <a:pPr eaLnBrk="1" fontAlgn="auto" hangingPunct="1">
              <a:spcAft>
                <a:spcPts val="0"/>
              </a:spcAft>
              <a:defRPr/>
            </a:pPr>
            <a:r>
              <a:rPr lang="en-US" b="1" dirty="0" smtClean="0"/>
              <a:t>SIGNUP PAGE</a:t>
            </a:r>
            <a:r>
              <a:rPr lang="en-IN" dirty="0"/>
              <a:t/>
            </a:r>
            <a:br>
              <a:rPr lang="en-IN" dirty="0"/>
            </a:br>
            <a:endParaRPr lang="en-IN" dirty="0"/>
          </a:p>
        </p:txBody>
      </p:sp>
      <p:pic>
        <p:nvPicPr>
          <p:cNvPr id="38915" name="Picture 4"/>
          <p:cNvPicPr>
            <a:picLocks noChangeAspect="1" noChangeArrowheads="1"/>
          </p:cNvPicPr>
          <p:nvPr/>
        </p:nvPicPr>
        <p:blipFill>
          <a:blip r:embed="rId2"/>
          <a:srcRect/>
          <a:stretch>
            <a:fillRect/>
          </a:stretch>
        </p:blipFill>
        <p:spPr bwMode="auto">
          <a:xfrm>
            <a:off x="285750" y="785813"/>
            <a:ext cx="8572500" cy="57864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14313"/>
            <a:ext cx="8401050" cy="1214437"/>
          </a:xfrm>
        </p:spPr>
        <p:txBody>
          <a:bodyPr>
            <a:normAutofit fontScale="90000"/>
          </a:bodyPr>
          <a:lstStyle/>
          <a:p>
            <a:pPr eaLnBrk="1" fontAlgn="auto" hangingPunct="1">
              <a:spcAft>
                <a:spcPts val="0"/>
              </a:spcAft>
              <a:defRPr/>
            </a:pPr>
            <a:r>
              <a:rPr lang="en-US" b="1" dirty="0" smtClean="0"/>
              <a:t>LOGIN PAGE</a:t>
            </a:r>
            <a:r>
              <a:rPr lang="en-IN" dirty="0"/>
              <a:t/>
            </a:r>
            <a:br>
              <a:rPr lang="en-IN" dirty="0"/>
            </a:br>
            <a:endParaRPr lang="en-IN" dirty="0"/>
          </a:p>
        </p:txBody>
      </p:sp>
      <p:pic>
        <p:nvPicPr>
          <p:cNvPr id="39939" name="Picture 4"/>
          <p:cNvPicPr>
            <a:picLocks noChangeAspect="1" noChangeArrowheads="1"/>
          </p:cNvPicPr>
          <p:nvPr/>
        </p:nvPicPr>
        <p:blipFill>
          <a:blip r:embed="rId2"/>
          <a:srcRect/>
          <a:stretch>
            <a:fillRect/>
          </a:stretch>
        </p:blipFill>
        <p:spPr bwMode="auto">
          <a:xfrm>
            <a:off x="285750" y="857250"/>
            <a:ext cx="8572500" cy="57864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313"/>
            <a:ext cx="8229600" cy="1285875"/>
          </a:xfrm>
        </p:spPr>
        <p:txBody>
          <a:bodyPr>
            <a:normAutofit fontScale="90000"/>
          </a:bodyPr>
          <a:lstStyle/>
          <a:p>
            <a:pPr eaLnBrk="1" fontAlgn="auto" hangingPunct="1">
              <a:spcAft>
                <a:spcPts val="0"/>
              </a:spcAft>
              <a:defRPr/>
            </a:pPr>
            <a:r>
              <a:rPr lang="en-US" b="1" dirty="0" smtClean="0"/>
              <a:t>ADMIN HOME PAGE</a:t>
            </a:r>
            <a:r>
              <a:rPr lang="en-IN" dirty="0"/>
              <a:t/>
            </a:r>
            <a:br>
              <a:rPr lang="en-IN" dirty="0"/>
            </a:br>
            <a:endParaRPr lang="en-IN" dirty="0"/>
          </a:p>
        </p:txBody>
      </p:sp>
      <p:pic>
        <p:nvPicPr>
          <p:cNvPr id="40963" name="Picture 4"/>
          <p:cNvPicPr>
            <a:picLocks noChangeAspect="1" noChangeArrowheads="1"/>
          </p:cNvPicPr>
          <p:nvPr/>
        </p:nvPicPr>
        <p:blipFill>
          <a:blip r:embed="rId2"/>
          <a:srcRect/>
          <a:stretch>
            <a:fillRect/>
          </a:stretch>
        </p:blipFill>
        <p:spPr bwMode="auto">
          <a:xfrm>
            <a:off x="357188" y="928688"/>
            <a:ext cx="8501062" cy="571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14313"/>
            <a:ext cx="8401050" cy="1285875"/>
          </a:xfrm>
        </p:spPr>
        <p:txBody>
          <a:bodyPr>
            <a:normAutofit fontScale="90000"/>
          </a:bodyPr>
          <a:lstStyle/>
          <a:p>
            <a:pPr eaLnBrk="1" fontAlgn="auto" hangingPunct="1">
              <a:spcAft>
                <a:spcPts val="0"/>
              </a:spcAft>
              <a:defRPr/>
            </a:pPr>
            <a:r>
              <a:rPr lang="en-US" b="1" dirty="0" smtClean="0"/>
              <a:t>ADD DESTINATION PAGE</a:t>
            </a:r>
            <a:r>
              <a:rPr lang="en-IN" dirty="0"/>
              <a:t/>
            </a:r>
            <a:br>
              <a:rPr lang="en-IN" dirty="0"/>
            </a:br>
            <a:endParaRPr lang="en-IN" dirty="0"/>
          </a:p>
        </p:txBody>
      </p:sp>
      <p:pic>
        <p:nvPicPr>
          <p:cNvPr id="41987" name="Picture 4"/>
          <p:cNvPicPr>
            <a:picLocks noChangeAspect="1" noChangeArrowheads="1"/>
          </p:cNvPicPr>
          <p:nvPr/>
        </p:nvPicPr>
        <p:blipFill>
          <a:blip r:embed="rId2"/>
          <a:srcRect/>
          <a:stretch>
            <a:fillRect/>
          </a:stretch>
        </p:blipFill>
        <p:spPr bwMode="auto">
          <a:xfrm>
            <a:off x="285750" y="928688"/>
            <a:ext cx="8572500" cy="57340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401050" cy="928688"/>
          </a:xfrm>
        </p:spPr>
        <p:txBody>
          <a:bodyPr/>
          <a:lstStyle/>
          <a:p>
            <a:pPr eaLnBrk="1" hangingPunct="1"/>
            <a:r>
              <a:rPr lang="en-US" b="1" smtClean="0"/>
              <a:t>Manage Tour Destination Page</a:t>
            </a:r>
            <a:endParaRPr lang="en-IN" smtClean="0"/>
          </a:p>
        </p:txBody>
      </p:sp>
      <p:pic>
        <p:nvPicPr>
          <p:cNvPr id="43011" name="Picture 4"/>
          <p:cNvPicPr>
            <a:picLocks noChangeAspect="1" noChangeArrowheads="1"/>
          </p:cNvPicPr>
          <p:nvPr/>
        </p:nvPicPr>
        <p:blipFill>
          <a:blip r:embed="rId2"/>
          <a:srcRect/>
          <a:stretch>
            <a:fillRect/>
          </a:stretch>
        </p:blipFill>
        <p:spPr bwMode="auto">
          <a:xfrm>
            <a:off x="214313" y="1000125"/>
            <a:ext cx="8643937" cy="55975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14313"/>
            <a:ext cx="8401050" cy="642937"/>
          </a:xfrm>
        </p:spPr>
        <p:txBody>
          <a:bodyPr>
            <a:normAutofit fontScale="90000"/>
          </a:bodyPr>
          <a:lstStyle/>
          <a:p>
            <a:pPr eaLnBrk="1" fontAlgn="auto" hangingPunct="1">
              <a:spcAft>
                <a:spcPts val="0"/>
              </a:spcAft>
              <a:defRPr/>
            </a:pPr>
            <a:r>
              <a:rPr lang="en-US" b="1" dirty="0" smtClean="0"/>
              <a:t>Edit Tour Destination Page</a:t>
            </a:r>
            <a:endParaRPr lang="en-IN" b="1" dirty="0"/>
          </a:p>
        </p:txBody>
      </p:sp>
      <p:pic>
        <p:nvPicPr>
          <p:cNvPr id="44035" name="Picture 4"/>
          <p:cNvPicPr>
            <a:picLocks noChangeAspect="1" noChangeArrowheads="1"/>
          </p:cNvPicPr>
          <p:nvPr/>
        </p:nvPicPr>
        <p:blipFill>
          <a:blip r:embed="rId2"/>
          <a:srcRect/>
          <a:stretch>
            <a:fillRect/>
          </a:stretch>
        </p:blipFill>
        <p:spPr bwMode="auto">
          <a:xfrm>
            <a:off x="285750" y="1071563"/>
            <a:ext cx="8643938" cy="5572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0"/>
            <a:ext cx="8229600" cy="1428750"/>
          </a:xfrm>
        </p:spPr>
        <p:txBody>
          <a:bodyPr/>
          <a:lstStyle/>
          <a:p>
            <a:r>
              <a:rPr lang="en-US" b="1" smtClean="0"/>
              <a:t>Abstract</a:t>
            </a:r>
            <a:endParaRPr lang="en-US" smtClean="0"/>
          </a:p>
        </p:txBody>
      </p:sp>
      <p:sp>
        <p:nvSpPr>
          <p:cNvPr id="8195" name="Content Placeholder 2"/>
          <p:cNvSpPr>
            <a:spLocks noGrp="1"/>
          </p:cNvSpPr>
          <p:nvPr>
            <p:ph idx="1"/>
          </p:nvPr>
        </p:nvSpPr>
        <p:spPr>
          <a:xfrm>
            <a:off x="457200" y="1857375"/>
            <a:ext cx="8229600" cy="4467225"/>
          </a:xfrm>
        </p:spPr>
        <p:txBody>
          <a:bodyPr/>
          <a:lstStyle/>
          <a:p>
            <a:r>
              <a:rPr lang="en-US" smtClean="0"/>
              <a:t>The objective of the project is to develop a system that automates the processes and activities of a travel. The purpose is to design a system using which one can perform all operations related to traveling.</a:t>
            </a:r>
          </a:p>
          <a:p>
            <a:pPr>
              <a:buFont typeface="Wingdings 2" pitchFamily="18" charset="2"/>
              <a:buNone/>
            </a:pPr>
            <a:endParaRPr lang="en-US" smtClean="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357188"/>
            <a:ext cx="8472487" cy="1143000"/>
          </a:xfrm>
        </p:spPr>
        <p:txBody>
          <a:bodyPr>
            <a:normAutofit fontScale="90000"/>
          </a:bodyPr>
          <a:lstStyle/>
          <a:p>
            <a:pPr eaLnBrk="1" fontAlgn="auto" hangingPunct="1">
              <a:spcAft>
                <a:spcPts val="0"/>
              </a:spcAft>
              <a:defRPr/>
            </a:pPr>
            <a:r>
              <a:rPr lang="en-US" b="1" dirty="0" smtClean="0"/>
              <a:t>VIEW ALL BOOKING PAGE</a:t>
            </a:r>
            <a:r>
              <a:rPr lang="en-IN" dirty="0"/>
              <a:t/>
            </a:r>
            <a:br>
              <a:rPr lang="en-IN" dirty="0"/>
            </a:br>
            <a:endParaRPr lang="en-IN" dirty="0"/>
          </a:p>
        </p:txBody>
      </p:sp>
      <p:pic>
        <p:nvPicPr>
          <p:cNvPr id="45059" name="Picture 4"/>
          <p:cNvPicPr>
            <a:picLocks noChangeAspect="1" noChangeArrowheads="1"/>
          </p:cNvPicPr>
          <p:nvPr/>
        </p:nvPicPr>
        <p:blipFill>
          <a:blip r:embed="rId2"/>
          <a:srcRect/>
          <a:stretch>
            <a:fillRect/>
          </a:stretch>
        </p:blipFill>
        <p:spPr bwMode="auto">
          <a:xfrm>
            <a:off x="214313" y="857250"/>
            <a:ext cx="8643937" cy="57864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704850"/>
            <a:ext cx="8472487" cy="723900"/>
          </a:xfrm>
        </p:spPr>
        <p:txBody>
          <a:bodyPr>
            <a:normAutofit fontScale="90000"/>
          </a:bodyPr>
          <a:lstStyle/>
          <a:p>
            <a:pPr eaLnBrk="1" fontAlgn="auto" hangingPunct="1">
              <a:spcAft>
                <a:spcPts val="0"/>
              </a:spcAft>
              <a:defRPr/>
            </a:pPr>
            <a:r>
              <a:rPr lang="en-US" b="1" dirty="0" smtClean="0"/>
              <a:t>ADD BLOG POST PAGE</a:t>
            </a:r>
            <a:r>
              <a:rPr lang="en-IN" dirty="0"/>
              <a:t/>
            </a:r>
            <a:br>
              <a:rPr lang="en-IN" dirty="0"/>
            </a:br>
            <a:endParaRPr lang="en-IN" dirty="0"/>
          </a:p>
        </p:txBody>
      </p:sp>
      <p:pic>
        <p:nvPicPr>
          <p:cNvPr id="46083" name="Picture 4"/>
          <p:cNvPicPr>
            <a:picLocks noChangeAspect="1" noChangeArrowheads="1"/>
          </p:cNvPicPr>
          <p:nvPr/>
        </p:nvPicPr>
        <p:blipFill>
          <a:blip r:embed="rId2"/>
          <a:srcRect/>
          <a:stretch>
            <a:fillRect/>
          </a:stretch>
        </p:blipFill>
        <p:spPr bwMode="auto">
          <a:xfrm>
            <a:off x="214313" y="857250"/>
            <a:ext cx="8643937" cy="571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 y="214313"/>
            <a:ext cx="8543925" cy="1285875"/>
          </a:xfrm>
        </p:spPr>
        <p:txBody>
          <a:bodyPr>
            <a:normAutofit fontScale="90000"/>
          </a:bodyPr>
          <a:lstStyle/>
          <a:p>
            <a:pPr eaLnBrk="1" fontAlgn="auto" hangingPunct="1">
              <a:spcAft>
                <a:spcPts val="0"/>
              </a:spcAft>
              <a:defRPr/>
            </a:pPr>
            <a:r>
              <a:rPr lang="en-US" b="1" dirty="0" smtClean="0"/>
              <a:t>MANAGE BLOG POST PAGE</a:t>
            </a:r>
            <a:r>
              <a:rPr lang="en-IN" dirty="0"/>
              <a:t/>
            </a:r>
            <a:br>
              <a:rPr lang="en-IN" dirty="0"/>
            </a:br>
            <a:endParaRPr lang="en-IN" dirty="0"/>
          </a:p>
        </p:txBody>
      </p:sp>
      <p:pic>
        <p:nvPicPr>
          <p:cNvPr id="47107" name="Picture 4"/>
          <p:cNvPicPr>
            <a:picLocks noChangeAspect="1" noChangeArrowheads="1"/>
          </p:cNvPicPr>
          <p:nvPr/>
        </p:nvPicPr>
        <p:blipFill>
          <a:blip r:embed="rId2"/>
          <a:srcRect/>
          <a:stretch>
            <a:fillRect/>
          </a:stretch>
        </p:blipFill>
        <p:spPr bwMode="auto">
          <a:xfrm>
            <a:off x="142875" y="928688"/>
            <a:ext cx="8786813" cy="56784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0"/>
            <a:ext cx="8472487" cy="1500188"/>
          </a:xfrm>
        </p:spPr>
        <p:txBody>
          <a:bodyPr>
            <a:normAutofit fontScale="90000"/>
          </a:bodyPr>
          <a:lstStyle/>
          <a:p>
            <a:pPr eaLnBrk="1" fontAlgn="auto" hangingPunct="1">
              <a:spcAft>
                <a:spcPts val="0"/>
              </a:spcAft>
              <a:defRPr/>
            </a:pPr>
            <a:r>
              <a:rPr lang="en-US" b="1" dirty="0" smtClean="0"/>
              <a:t>CHANGE PASSWORD PAGE</a:t>
            </a:r>
            <a:r>
              <a:rPr lang="en-IN" dirty="0"/>
              <a:t/>
            </a:r>
            <a:br>
              <a:rPr lang="en-IN" dirty="0"/>
            </a:br>
            <a:endParaRPr lang="en-IN" dirty="0"/>
          </a:p>
        </p:txBody>
      </p:sp>
      <p:pic>
        <p:nvPicPr>
          <p:cNvPr id="48131" name="Picture 4"/>
          <p:cNvPicPr>
            <a:picLocks noChangeAspect="1" noChangeArrowheads="1"/>
          </p:cNvPicPr>
          <p:nvPr/>
        </p:nvPicPr>
        <p:blipFill>
          <a:blip r:embed="rId2"/>
          <a:srcRect/>
          <a:stretch>
            <a:fillRect/>
          </a:stretch>
        </p:blipFill>
        <p:spPr bwMode="auto">
          <a:xfrm>
            <a:off x="214313" y="928688"/>
            <a:ext cx="8643937" cy="571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0"/>
            <a:ext cx="8472487" cy="1500188"/>
          </a:xfrm>
        </p:spPr>
        <p:txBody>
          <a:bodyPr>
            <a:normAutofit fontScale="90000"/>
          </a:bodyPr>
          <a:lstStyle/>
          <a:p>
            <a:pPr eaLnBrk="1" fontAlgn="auto" hangingPunct="1">
              <a:spcAft>
                <a:spcPts val="0"/>
              </a:spcAft>
              <a:defRPr/>
            </a:pPr>
            <a:r>
              <a:rPr lang="en-US" b="1" dirty="0" smtClean="0"/>
              <a:t>EDIT PROFILE PAGE</a:t>
            </a:r>
            <a:r>
              <a:rPr lang="en-IN" dirty="0"/>
              <a:t/>
            </a:r>
            <a:br>
              <a:rPr lang="en-IN" dirty="0"/>
            </a:br>
            <a:endParaRPr lang="en-IN" dirty="0"/>
          </a:p>
        </p:txBody>
      </p:sp>
      <p:pic>
        <p:nvPicPr>
          <p:cNvPr id="49155" name="Picture 4"/>
          <p:cNvPicPr>
            <a:picLocks noChangeAspect="1" noChangeArrowheads="1"/>
          </p:cNvPicPr>
          <p:nvPr/>
        </p:nvPicPr>
        <p:blipFill>
          <a:blip r:embed="rId2"/>
          <a:srcRect/>
          <a:stretch>
            <a:fillRect/>
          </a:stretch>
        </p:blipFill>
        <p:spPr bwMode="auto">
          <a:xfrm>
            <a:off x="214313" y="928688"/>
            <a:ext cx="8715375" cy="56626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643938" cy="1500188"/>
          </a:xfrm>
        </p:spPr>
        <p:txBody>
          <a:bodyPr/>
          <a:lstStyle/>
          <a:p>
            <a:pPr eaLnBrk="1" hangingPunct="1"/>
            <a:r>
              <a:rPr lang="en-US" sz="4400" b="1" smtClean="0"/>
              <a:t>VIEW DESTINATION PACKAGE DETAIL</a:t>
            </a:r>
            <a:r>
              <a:rPr lang="en-IN" smtClean="0"/>
              <a:t/>
            </a:r>
            <a:br>
              <a:rPr lang="en-IN" smtClean="0"/>
            </a:br>
            <a:endParaRPr lang="en-IN" smtClean="0"/>
          </a:p>
        </p:txBody>
      </p:sp>
      <p:pic>
        <p:nvPicPr>
          <p:cNvPr id="50179" name="Picture 4"/>
          <p:cNvPicPr>
            <a:picLocks noChangeAspect="1" noChangeArrowheads="1"/>
          </p:cNvPicPr>
          <p:nvPr/>
        </p:nvPicPr>
        <p:blipFill>
          <a:blip r:embed="rId2"/>
          <a:srcRect/>
          <a:stretch>
            <a:fillRect/>
          </a:stretch>
        </p:blipFill>
        <p:spPr bwMode="auto">
          <a:xfrm>
            <a:off x="285750" y="928688"/>
            <a:ext cx="8643938" cy="5511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14313"/>
            <a:ext cx="8643938" cy="1285875"/>
          </a:xfrm>
        </p:spPr>
        <p:txBody>
          <a:bodyPr>
            <a:normAutofit fontScale="90000"/>
          </a:bodyPr>
          <a:lstStyle/>
          <a:p>
            <a:pPr eaLnBrk="1" fontAlgn="auto" hangingPunct="1">
              <a:spcAft>
                <a:spcPts val="0"/>
              </a:spcAft>
              <a:defRPr/>
            </a:pPr>
            <a:r>
              <a:rPr lang="en-US" sz="4400" b="1" dirty="0" smtClean="0"/>
              <a:t>TOUR BOOKING PAGE</a:t>
            </a:r>
            <a:r>
              <a:rPr lang="en-IN" dirty="0"/>
              <a:t/>
            </a:r>
            <a:br>
              <a:rPr lang="en-IN" dirty="0"/>
            </a:br>
            <a:endParaRPr lang="en-IN" dirty="0"/>
          </a:p>
        </p:txBody>
      </p:sp>
      <p:pic>
        <p:nvPicPr>
          <p:cNvPr id="51203" name="Picture 2"/>
          <p:cNvPicPr>
            <a:picLocks noChangeAspect="1" noChangeArrowheads="1"/>
          </p:cNvPicPr>
          <p:nvPr/>
        </p:nvPicPr>
        <p:blipFill>
          <a:blip r:embed="rId2"/>
          <a:srcRect/>
          <a:stretch>
            <a:fillRect/>
          </a:stretch>
        </p:blipFill>
        <p:spPr bwMode="auto">
          <a:xfrm>
            <a:off x="285750" y="1000125"/>
            <a:ext cx="8572500" cy="5572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14313"/>
            <a:ext cx="8643938" cy="1285875"/>
          </a:xfrm>
        </p:spPr>
        <p:txBody>
          <a:bodyPr>
            <a:normAutofit fontScale="90000"/>
          </a:bodyPr>
          <a:lstStyle/>
          <a:p>
            <a:pPr eaLnBrk="1" fontAlgn="auto" hangingPunct="1">
              <a:spcAft>
                <a:spcPts val="0"/>
              </a:spcAft>
              <a:defRPr/>
            </a:pPr>
            <a:r>
              <a:rPr lang="en-US" sz="4400" b="1" dirty="0" smtClean="0"/>
              <a:t>PAYMENT DETAIL PAGE</a:t>
            </a:r>
            <a:r>
              <a:rPr lang="en-IN" dirty="0"/>
              <a:t/>
            </a:r>
            <a:br>
              <a:rPr lang="en-IN" dirty="0"/>
            </a:br>
            <a:endParaRPr lang="en-IN" dirty="0"/>
          </a:p>
        </p:txBody>
      </p:sp>
      <p:pic>
        <p:nvPicPr>
          <p:cNvPr id="52227" name="Picture 2"/>
          <p:cNvPicPr>
            <a:picLocks noChangeAspect="1" noChangeArrowheads="1"/>
          </p:cNvPicPr>
          <p:nvPr/>
        </p:nvPicPr>
        <p:blipFill>
          <a:blip r:embed="rId2"/>
          <a:srcRect/>
          <a:stretch>
            <a:fillRect/>
          </a:stretch>
        </p:blipFill>
        <p:spPr bwMode="auto">
          <a:xfrm>
            <a:off x="285750" y="1071563"/>
            <a:ext cx="8643938" cy="5572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214313"/>
            <a:ext cx="8715375" cy="1285875"/>
          </a:xfrm>
        </p:spPr>
        <p:txBody>
          <a:bodyPr>
            <a:normAutofit fontScale="90000"/>
          </a:bodyPr>
          <a:lstStyle/>
          <a:p>
            <a:pPr eaLnBrk="1" fontAlgn="auto" hangingPunct="1">
              <a:spcAft>
                <a:spcPts val="0"/>
              </a:spcAft>
              <a:defRPr/>
            </a:pPr>
            <a:r>
              <a:rPr lang="en-US" sz="4400" b="1" dirty="0" smtClean="0"/>
              <a:t>VIEW BOOKING HISTORY PAGE</a:t>
            </a:r>
            <a:r>
              <a:rPr lang="en-IN" dirty="0"/>
              <a:t/>
            </a:r>
            <a:br>
              <a:rPr lang="en-IN" dirty="0"/>
            </a:br>
            <a:endParaRPr lang="en-IN" dirty="0"/>
          </a:p>
        </p:txBody>
      </p:sp>
      <p:pic>
        <p:nvPicPr>
          <p:cNvPr id="53251" name="Picture 2"/>
          <p:cNvPicPr>
            <a:picLocks noChangeAspect="1" noChangeArrowheads="1"/>
          </p:cNvPicPr>
          <p:nvPr/>
        </p:nvPicPr>
        <p:blipFill>
          <a:blip r:embed="rId2"/>
          <a:srcRect/>
          <a:stretch>
            <a:fillRect/>
          </a:stretch>
        </p:blipFill>
        <p:spPr bwMode="auto">
          <a:xfrm>
            <a:off x="214313" y="1071563"/>
            <a:ext cx="8715375" cy="56165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5813"/>
            <a:ext cx="8229600" cy="1214437"/>
          </a:xfrm>
        </p:spPr>
        <p:txBody>
          <a:bodyPr>
            <a:normAutofit fontScale="90000"/>
          </a:bodyPr>
          <a:lstStyle/>
          <a:p>
            <a:pPr eaLnBrk="1" fontAlgn="auto" hangingPunct="1">
              <a:spcAft>
                <a:spcPts val="0"/>
              </a:spcAft>
              <a:defRPr/>
            </a:pPr>
            <a:r>
              <a:rPr lang="en-US" b="1" dirty="0" smtClean="0"/>
              <a:t>FUTURE </a:t>
            </a:r>
            <a:r>
              <a:rPr lang="en-US" b="1" dirty="0"/>
              <a:t>SCOPE</a:t>
            </a:r>
            <a:r>
              <a:rPr lang="en-IN" dirty="0"/>
              <a:t/>
            </a:r>
            <a:br>
              <a:rPr lang="en-IN" dirty="0"/>
            </a:br>
            <a:endParaRPr lang="en-IN" dirty="0"/>
          </a:p>
        </p:txBody>
      </p:sp>
      <p:sp>
        <p:nvSpPr>
          <p:cNvPr id="3" name="Content Placeholder 2"/>
          <p:cNvSpPr>
            <a:spLocks noGrp="1"/>
          </p:cNvSpPr>
          <p:nvPr>
            <p:ph idx="1"/>
          </p:nvPr>
        </p:nvSpPr>
        <p:spPr/>
        <p:txBody>
          <a:bodyPr>
            <a:normAutofit/>
          </a:bodyPr>
          <a:lstStyle/>
          <a:p>
            <a:pPr marL="274320" indent="-274320" eaLnBrk="1" fontAlgn="auto" hangingPunct="1">
              <a:spcAft>
                <a:spcPts val="0"/>
              </a:spcAft>
              <a:buClr>
                <a:schemeClr val="accent3"/>
              </a:buClr>
              <a:buFont typeface="Wingdings 2"/>
              <a:buNone/>
              <a:defRPr/>
            </a:pPr>
            <a:r>
              <a:rPr lang="en-US" b="1" dirty="0"/>
              <a:t> </a:t>
            </a:r>
            <a:endParaRPr lang="en-IN" dirty="0"/>
          </a:p>
          <a:p>
            <a:pPr>
              <a:defRPr/>
            </a:pPr>
            <a:r>
              <a:rPr lang="en-US" dirty="0" smtClean="0"/>
              <a:t>This</a:t>
            </a:r>
            <a:r>
              <a:rPr lang="en-US" b="1" dirty="0" smtClean="0"/>
              <a:t> </a:t>
            </a:r>
            <a:r>
              <a:rPr lang="en-US" dirty="0" smtClean="0"/>
              <a:t>web application involves almost all the basic features of the online tour and travel management system. The future implementation will be online help for the users and chatting with website administrator.</a:t>
            </a:r>
          </a:p>
          <a:p>
            <a:pPr>
              <a:buFont typeface="Wingdings 2" pitchFamily="18" charset="2"/>
              <a:buNone/>
              <a:defRPr/>
            </a:pPr>
            <a:endParaRPr lang="en-US" dirty="0" smtClean="0"/>
          </a:p>
          <a:p>
            <a:pPr>
              <a:buFont typeface="Wingdings 2" pitchFamily="18" charset="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142875"/>
            <a:ext cx="8229600" cy="714375"/>
          </a:xfrm>
        </p:spPr>
        <p:txBody>
          <a:bodyPr/>
          <a:lstStyle/>
          <a:p>
            <a:r>
              <a:rPr lang="en-US" b="1" smtClean="0"/>
              <a:t>Introduction</a:t>
            </a:r>
            <a:r>
              <a:rPr lang="en-US" smtClean="0"/>
              <a:t> </a:t>
            </a:r>
          </a:p>
        </p:txBody>
      </p:sp>
      <p:sp>
        <p:nvSpPr>
          <p:cNvPr id="9219" name="Content Placeholder 2"/>
          <p:cNvSpPr>
            <a:spLocks noGrp="1"/>
          </p:cNvSpPr>
          <p:nvPr>
            <p:ph idx="1"/>
          </p:nvPr>
        </p:nvSpPr>
        <p:spPr>
          <a:xfrm>
            <a:off x="457200" y="785813"/>
            <a:ext cx="8229600" cy="6072187"/>
          </a:xfrm>
        </p:spPr>
        <p:txBody>
          <a:bodyPr/>
          <a:lstStyle/>
          <a:p>
            <a:r>
              <a:rPr lang="en-US" smtClean="0"/>
              <a:t>Tour &amp; Travel is an irresistible word when it comes to tour and travel packages. We offer tour and travel services including ticket bookings, hotel, holiday tour packages, and domestic tour packages. We provide the most suitably designed as well as the customized travel packages to the customers. We offer everything related to travelling services under one roof. Today's extremely exhausting work environment dictates that individuals requires some joyful holiday. We provide stress-free joyful refreshing holidays with cost competitive and customized packages according to their requirements. We provide services in almost each and every city of India. We want to serve our customers with best possible service and provide them the kind of comfort they want.</a:t>
            </a:r>
          </a:p>
          <a:p>
            <a:endParaRPr lang="en-US" smtClean="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1081088"/>
          </a:xfrm>
        </p:spPr>
        <p:txBody>
          <a:bodyPr>
            <a:normAutofit fontScale="90000"/>
          </a:bodyPr>
          <a:lstStyle/>
          <a:p>
            <a:pPr eaLnBrk="1" fontAlgn="auto" hangingPunct="1">
              <a:spcAft>
                <a:spcPts val="0"/>
              </a:spcAft>
              <a:defRPr/>
            </a:pPr>
            <a:r>
              <a:rPr lang="en-US" b="1" dirty="0" smtClean="0"/>
              <a:t>CONCLUSION</a:t>
            </a:r>
            <a:r>
              <a:rPr lang="en-IN" dirty="0"/>
              <a:t/>
            </a:r>
            <a:br>
              <a:rPr lang="en-IN" dirty="0"/>
            </a:br>
            <a:endParaRPr lang="en-IN" dirty="0"/>
          </a:p>
        </p:txBody>
      </p:sp>
      <p:sp>
        <p:nvSpPr>
          <p:cNvPr id="3" name="Content Placeholder 2"/>
          <p:cNvSpPr>
            <a:spLocks noGrp="1"/>
          </p:cNvSpPr>
          <p:nvPr>
            <p:ph idx="1"/>
          </p:nvPr>
        </p:nvSpPr>
        <p:spPr>
          <a:xfrm>
            <a:off x="457200" y="1285875"/>
            <a:ext cx="8229600" cy="5038725"/>
          </a:xfrm>
        </p:spPr>
        <p:txBody>
          <a:bodyPr>
            <a:normAutofit/>
          </a:bodyPr>
          <a:lstStyle/>
          <a:p>
            <a:pPr marL="274320" indent="-274320" eaLnBrk="1" fontAlgn="auto" hangingPunct="1">
              <a:spcAft>
                <a:spcPts val="0"/>
              </a:spcAft>
              <a:buClr>
                <a:schemeClr val="accent3"/>
              </a:buClr>
              <a:buFont typeface="Wingdings 2"/>
              <a:buNone/>
              <a:defRPr/>
            </a:pPr>
            <a:r>
              <a:rPr lang="en-US" b="1" dirty="0"/>
              <a:t> </a:t>
            </a:r>
            <a:endParaRPr lang="en-IN" dirty="0"/>
          </a:p>
          <a:p>
            <a:pPr>
              <a:defRPr/>
            </a:pPr>
            <a:r>
              <a:rPr lang="en-US" dirty="0" smtClean="0"/>
              <a:t>It has been a great pleasure for me to work on this exciting and challenging project. This project proved good for me as it provided practical knowledge of not only programming in PHP and MYSQL web based application. It also provides knowledge about the latest technology used in developing web enabled application and client server technology that will be great demand in future. This will provide better opportunities and guidance in future in developing projects independently.</a:t>
            </a:r>
          </a:p>
          <a:p>
            <a:pPr>
              <a:buFont typeface="Wingdings 2" pitchFamily="18" charset="2"/>
              <a:buNone/>
              <a:defRPr/>
            </a:pPr>
            <a:endParaRPr lang="en-US" dirty="0" smtClean="0"/>
          </a:p>
          <a:p>
            <a:pPr>
              <a:defRPr/>
            </a:pPr>
            <a:endParaRPr lang="en-US" dirty="0" smtClean="0"/>
          </a:p>
          <a:p>
            <a:pPr>
              <a:buFont typeface="Wingdings 2" pitchFamily="18" charset="2"/>
              <a:buNone/>
              <a:defRPr/>
            </a:pPr>
            <a:endParaRPr lang="en-US" dirty="0" smtClean="0"/>
          </a:p>
          <a:p>
            <a:pPr>
              <a:buFont typeface="Wingdings 2" pitchFamily="18" charset="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57200" y="704850"/>
            <a:ext cx="8229600" cy="795338"/>
          </a:xfrm>
        </p:spPr>
        <p:txBody>
          <a:bodyPr/>
          <a:lstStyle/>
          <a:p>
            <a:pPr eaLnBrk="1" hangingPunct="1"/>
            <a:r>
              <a:rPr lang="en-US" b="1" smtClean="0"/>
              <a:t>BIBLIOGRAPHY</a:t>
            </a:r>
            <a:endParaRPr lang="en-IN" smtClean="0"/>
          </a:p>
        </p:txBody>
      </p:sp>
      <p:sp>
        <p:nvSpPr>
          <p:cNvPr id="3" name="Content Placeholder 2"/>
          <p:cNvSpPr>
            <a:spLocks noGrp="1"/>
          </p:cNvSpPr>
          <p:nvPr>
            <p:ph idx="1"/>
          </p:nvPr>
        </p:nvSpPr>
        <p:spPr/>
        <p:txBody>
          <a:bodyPr>
            <a:normAutofit fontScale="77500" lnSpcReduction="20000"/>
          </a:bodyPr>
          <a:lstStyle/>
          <a:p>
            <a:pPr marL="274320" indent="-274320" eaLnBrk="1" fontAlgn="auto" hangingPunct="1">
              <a:spcAft>
                <a:spcPts val="0"/>
              </a:spcAft>
              <a:buClr>
                <a:schemeClr val="accent3"/>
              </a:buClr>
              <a:buFont typeface="Wingdings 2"/>
              <a:buChar char=""/>
              <a:defRPr/>
            </a:pPr>
            <a:r>
              <a:rPr lang="en-US" b="1" dirty="0" smtClean="0"/>
              <a:t>FOR PHP INSTALLATION</a:t>
            </a:r>
            <a:r>
              <a:rPr lang="en-US" b="1" dirty="0"/>
              <a:t> </a:t>
            </a:r>
            <a:endParaRPr lang="en-IN" dirty="0"/>
          </a:p>
          <a:p>
            <a:pPr marL="274320" indent="-274320" eaLnBrk="1" fontAlgn="auto" hangingPunct="1">
              <a:spcAft>
                <a:spcPts val="0"/>
              </a:spcAft>
              <a:buClr>
                <a:schemeClr val="accent3"/>
              </a:buClr>
              <a:buFont typeface="Wingdings 2"/>
              <a:buChar char=""/>
              <a:defRPr/>
            </a:pPr>
            <a:r>
              <a:rPr lang="en-US" u="sng" dirty="0" smtClean="0"/>
              <a:t>www.php.net</a:t>
            </a:r>
            <a:r>
              <a:rPr lang="en-US" dirty="0"/>
              <a:t> </a:t>
            </a:r>
            <a:endParaRPr lang="en-IN" dirty="0"/>
          </a:p>
          <a:p>
            <a:pPr marL="274320" indent="-274320" eaLnBrk="1" fontAlgn="auto" hangingPunct="1">
              <a:spcAft>
                <a:spcPts val="0"/>
              </a:spcAft>
              <a:buClr>
                <a:schemeClr val="accent3"/>
              </a:buClr>
              <a:buFont typeface="Wingdings 2"/>
              <a:buChar char=""/>
              <a:defRPr/>
            </a:pPr>
            <a:r>
              <a:rPr lang="en-US" b="1" dirty="0"/>
              <a:t>FOR DEPLOYMENT AND PACKING ON </a:t>
            </a:r>
            <a:r>
              <a:rPr lang="en-US" b="1" dirty="0" smtClean="0"/>
              <a:t>SERVER</a:t>
            </a:r>
            <a:r>
              <a:rPr lang="en-US" b="1" dirty="0"/>
              <a:t> </a:t>
            </a:r>
            <a:endParaRPr lang="en-IN" dirty="0"/>
          </a:p>
          <a:p>
            <a:pPr marL="274320" indent="-274320" eaLnBrk="1" fontAlgn="auto" hangingPunct="1">
              <a:spcAft>
                <a:spcPts val="0"/>
              </a:spcAft>
              <a:buClr>
                <a:schemeClr val="accent3"/>
              </a:buClr>
              <a:buFont typeface="Wingdings 2"/>
              <a:buChar char=""/>
              <a:defRPr/>
            </a:pPr>
            <a:r>
              <a:rPr lang="en-US" u="sng" dirty="0">
                <a:hlinkClick r:id="rId2"/>
              </a:rPr>
              <a:t>www.developer.com</a:t>
            </a:r>
            <a:endParaRPr lang="en-IN" dirty="0"/>
          </a:p>
          <a:p>
            <a:pPr marL="274320" indent="-274320" eaLnBrk="1" fontAlgn="auto" hangingPunct="1">
              <a:spcAft>
                <a:spcPts val="0"/>
              </a:spcAft>
              <a:buClr>
                <a:schemeClr val="accent3"/>
              </a:buClr>
              <a:buFont typeface="Wingdings 2"/>
              <a:buChar char=""/>
              <a:defRPr/>
            </a:pPr>
            <a:r>
              <a:rPr lang="en-US" u="sng" dirty="0">
                <a:hlinkClick r:id="rId3"/>
              </a:rPr>
              <a:t>www.15seconds.com</a:t>
            </a:r>
            <a:endParaRPr lang="en-IN" dirty="0"/>
          </a:p>
          <a:p>
            <a:pPr marL="274320" indent="-274320" eaLnBrk="1" fontAlgn="auto" hangingPunct="1">
              <a:spcAft>
                <a:spcPts val="0"/>
              </a:spcAft>
              <a:buClr>
                <a:schemeClr val="accent3"/>
              </a:buClr>
              <a:buFont typeface="Wingdings 2"/>
              <a:buChar char=""/>
              <a:defRPr/>
            </a:pPr>
            <a:r>
              <a:rPr lang="en-US" dirty="0"/>
              <a:t> </a:t>
            </a:r>
            <a:endParaRPr lang="en-IN" dirty="0"/>
          </a:p>
          <a:p>
            <a:pPr marL="274320" indent="-274320" eaLnBrk="1" fontAlgn="auto" hangingPunct="1">
              <a:spcAft>
                <a:spcPts val="0"/>
              </a:spcAft>
              <a:buClr>
                <a:schemeClr val="accent3"/>
              </a:buClr>
              <a:buFont typeface="Wingdings 2"/>
              <a:buChar char=""/>
              <a:defRPr/>
            </a:pPr>
            <a:r>
              <a:rPr lang="en-US" b="1" dirty="0"/>
              <a:t>FOR </a:t>
            </a:r>
            <a:r>
              <a:rPr lang="en-US" b="1" dirty="0" smtClean="0"/>
              <a:t>MYSQL</a:t>
            </a:r>
            <a:r>
              <a:rPr lang="en-US" b="1" dirty="0"/>
              <a:t> </a:t>
            </a:r>
            <a:endParaRPr lang="en-IN" dirty="0"/>
          </a:p>
          <a:p>
            <a:pPr marL="274320" indent="-274320" eaLnBrk="1" fontAlgn="auto" hangingPunct="1">
              <a:spcAft>
                <a:spcPts val="0"/>
              </a:spcAft>
              <a:buClr>
                <a:schemeClr val="accent3"/>
              </a:buClr>
              <a:buFont typeface="Wingdings 2"/>
              <a:buChar char=""/>
              <a:defRPr/>
            </a:pPr>
            <a:r>
              <a:rPr lang="en-US" u="sng" dirty="0" smtClean="0">
                <a:hlinkClick r:id="rId4"/>
              </a:rPr>
              <a:t>www.mysql.com</a:t>
            </a:r>
            <a:endParaRPr lang="en-IN" dirty="0"/>
          </a:p>
          <a:p>
            <a:pPr marL="274320" indent="-274320" eaLnBrk="1" fontAlgn="auto" hangingPunct="1">
              <a:spcAft>
                <a:spcPts val="0"/>
              </a:spcAft>
              <a:buClr>
                <a:schemeClr val="accent3"/>
              </a:buClr>
              <a:buFont typeface="Wingdings 2"/>
              <a:buChar char=""/>
              <a:defRPr/>
            </a:pPr>
            <a:r>
              <a:rPr lang="en-US" dirty="0"/>
              <a:t> </a:t>
            </a:r>
            <a:endParaRPr lang="en-IN" dirty="0"/>
          </a:p>
          <a:p>
            <a:pPr marL="274320" indent="-274320" eaLnBrk="1" fontAlgn="auto" hangingPunct="1">
              <a:spcAft>
                <a:spcPts val="0"/>
              </a:spcAft>
              <a:buClr>
                <a:schemeClr val="accent3"/>
              </a:buClr>
              <a:buFont typeface="Wingdings 2"/>
              <a:buChar char=""/>
              <a:defRPr/>
            </a:pPr>
            <a:r>
              <a:rPr lang="en-US" b="1" dirty="0"/>
              <a:t>FOR </a:t>
            </a:r>
            <a:r>
              <a:rPr lang="en-US" b="1" dirty="0" smtClean="0"/>
              <a:t>PHP,CSS,APACHE</a:t>
            </a:r>
            <a:r>
              <a:rPr lang="en-US" b="1" dirty="0"/>
              <a:t> </a:t>
            </a:r>
            <a:endParaRPr lang="en-US" b="1" dirty="0" smtClean="0"/>
          </a:p>
          <a:p>
            <a:pPr marL="274320" indent="-274320" eaLnBrk="1" fontAlgn="auto" hangingPunct="1">
              <a:spcAft>
                <a:spcPts val="0"/>
              </a:spcAft>
              <a:buClr>
                <a:schemeClr val="accent3"/>
              </a:buClr>
              <a:buFont typeface="Wingdings 2"/>
              <a:buChar char=""/>
              <a:defRPr/>
            </a:pPr>
            <a:r>
              <a:rPr lang="en-US" b="1" dirty="0" smtClean="0"/>
              <a:t>www.w3schools.com</a:t>
            </a:r>
            <a:endParaRPr lang="en-IN" dirty="0"/>
          </a:p>
          <a:p>
            <a:pPr marL="274320" indent="-274320" eaLnBrk="1" fontAlgn="auto" hangingPunct="1">
              <a:spcAft>
                <a:spcPts val="0"/>
              </a:spcAft>
              <a:buClr>
                <a:schemeClr val="accent3"/>
              </a:buClr>
              <a:buFont typeface="Wingdings 2"/>
              <a:buChar char=""/>
              <a:defRPr/>
            </a:pPr>
            <a:r>
              <a:rPr lang="en-US" u="sng" dirty="0" smtClean="0">
                <a:hlinkClick r:id="rId5"/>
              </a:rPr>
              <a:t>www.php.net</a:t>
            </a:r>
            <a:endParaRPr lang="en-IN" dirty="0"/>
          </a:p>
          <a:p>
            <a:pPr marL="274320" indent="-274320" eaLnBrk="1" fontAlgn="auto" hangingPunct="1">
              <a:spcAft>
                <a:spcPts val="0"/>
              </a:spcAft>
              <a:buClr>
                <a:schemeClr val="accent3"/>
              </a:buClr>
              <a:buFont typeface="Wingdings 2"/>
              <a:buChar char=""/>
              <a:defRPr/>
            </a:pPr>
            <a:r>
              <a:rPr lang="en-US" u="sng" dirty="0" smtClean="0"/>
              <a:t>www.cssed.sourceforge.net</a:t>
            </a:r>
            <a:endParaRPr lang="en-IN" dirty="0"/>
          </a:p>
          <a:p>
            <a:pPr marL="274320" indent="-274320" eaLnBrk="1" fontAlgn="auto" hangingPunct="1">
              <a:spcAft>
                <a:spcPts val="0"/>
              </a:spcAft>
              <a:buClr>
                <a:schemeClr val="accent3"/>
              </a:buClr>
              <a:buFont typeface="Wingdings 2"/>
              <a:buChar char=""/>
              <a:defRPr/>
            </a:pPr>
            <a:r>
              <a:rPr lang="en-US" u="sng" dirty="0" smtClean="0"/>
              <a:t>www.apache.org</a:t>
            </a:r>
            <a:endParaRPr lang="en-IN" dirty="0"/>
          </a:p>
          <a:p>
            <a:pPr marL="274320" indent="-274320" eaLnBrk="1" fontAlgn="auto" hangingPunct="1">
              <a:spcAft>
                <a:spcPts val="0"/>
              </a:spcAft>
              <a:buClr>
                <a:schemeClr val="accent3"/>
              </a:buClr>
              <a:buFont typeface="Wingdings 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blinds(horizontal)">
                                      <p:cBhvr>
                                        <p:cTn id="7" dur="500"/>
                                        <p:tgtEl>
                                          <p:spTgt spid="4096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xit" presetSubtype="16" fill="hold" grpId="0" nodeType="clickEffect">
                                  <p:stCondLst>
                                    <p:cond delay="0"/>
                                  </p:stCondLst>
                                  <p:childTnLst>
                                    <p:animEffect transition="out" filter="diamond(in)">
                                      <p:cBhvr>
                                        <p:cTn id="11" dur="2000"/>
                                        <p:tgtEl>
                                          <p:spTgt spid="3">
                                            <p:txEl>
                                              <p:pRg st="0" end="0"/>
                                            </p:txEl>
                                          </p:spTgt>
                                        </p:tgtEl>
                                      </p:cBhvr>
                                    </p:animEffect>
                                    <p:set>
                                      <p:cBhvr>
                                        <p:cTn id="12" dur="1" fill="hold">
                                          <p:stCondLst>
                                            <p:cond delay="1999"/>
                                          </p:stCondLst>
                                        </p:cTn>
                                        <p:tgtEl>
                                          <p:spTgt spid="3">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8" presetClass="exit" presetSubtype="16" fill="hold" grpId="0" nodeType="clickEffect">
                                  <p:stCondLst>
                                    <p:cond delay="0"/>
                                  </p:stCondLst>
                                  <p:childTnLst>
                                    <p:animEffect transition="out" filter="diamond(in)">
                                      <p:cBhvr>
                                        <p:cTn id="16" dur="2000"/>
                                        <p:tgtEl>
                                          <p:spTgt spid="3">
                                            <p:txEl>
                                              <p:pRg st="1" end="1"/>
                                            </p:txEl>
                                          </p:spTgt>
                                        </p:tgtEl>
                                      </p:cBhvr>
                                    </p:animEffect>
                                    <p:set>
                                      <p:cBhvr>
                                        <p:cTn id="17" dur="1" fill="hold">
                                          <p:stCondLst>
                                            <p:cond delay="1999"/>
                                          </p:stCondLst>
                                        </p:cTn>
                                        <p:tgtEl>
                                          <p:spTgt spid="3">
                                            <p:txEl>
                                              <p:pRg st="1" end="1"/>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8" presetClass="exit" presetSubtype="16" fill="hold" grpId="0" nodeType="clickEffect">
                                  <p:stCondLst>
                                    <p:cond delay="0"/>
                                  </p:stCondLst>
                                  <p:childTnLst>
                                    <p:animEffect transition="out" filter="diamond(in)">
                                      <p:cBhvr>
                                        <p:cTn id="21" dur="2000"/>
                                        <p:tgtEl>
                                          <p:spTgt spid="3">
                                            <p:txEl>
                                              <p:pRg st="2" end="2"/>
                                            </p:txEl>
                                          </p:spTgt>
                                        </p:tgtEl>
                                      </p:cBhvr>
                                    </p:animEffect>
                                    <p:set>
                                      <p:cBhvr>
                                        <p:cTn id="22" dur="1" fill="hold">
                                          <p:stCondLst>
                                            <p:cond delay="1999"/>
                                          </p:stCondLst>
                                        </p:cTn>
                                        <p:tgtEl>
                                          <p:spTgt spid="3">
                                            <p:txEl>
                                              <p:pRg st="2" end="2"/>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8" presetClass="exit" presetSubtype="16" fill="hold" grpId="0" nodeType="clickEffect">
                                  <p:stCondLst>
                                    <p:cond delay="0"/>
                                  </p:stCondLst>
                                  <p:childTnLst>
                                    <p:animEffect transition="out" filter="diamond(in)">
                                      <p:cBhvr>
                                        <p:cTn id="26" dur="2000"/>
                                        <p:tgtEl>
                                          <p:spTgt spid="3">
                                            <p:txEl>
                                              <p:pRg st="3" end="3"/>
                                            </p:txEl>
                                          </p:spTgt>
                                        </p:tgtEl>
                                      </p:cBhvr>
                                    </p:animEffect>
                                    <p:set>
                                      <p:cBhvr>
                                        <p:cTn id="27" dur="1" fill="hold">
                                          <p:stCondLst>
                                            <p:cond delay="1999"/>
                                          </p:stCondLst>
                                        </p:cTn>
                                        <p:tgtEl>
                                          <p:spTgt spid="3">
                                            <p:txEl>
                                              <p:pRg st="3" end="3"/>
                                            </p:txEl>
                                          </p:spTgt>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8" presetClass="exit" presetSubtype="16" fill="hold" grpId="0" nodeType="clickEffect">
                                  <p:stCondLst>
                                    <p:cond delay="0"/>
                                  </p:stCondLst>
                                  <p:childTnLst>
                                    <p:animEffect transition="out" filter="diamond(in)">
                                      <p:cBhvr>
                                        <p:cTn id="31" dur="2000"/>
                                        <p:tgtEl>
                                          <p:spTgt spid="3">
                                            <p:txEl>
                                              <p:pRg st="4" end="4"/>
                                            </p:txEl>
                                          </p:spTgt>
                                        </p:tgtEl>
                                      </p:cBhvr>
                                    </p:animEffect>
                                    <p:set>
                                      <p:cBhvr>
                                        <p:cTn id="32" dur="1" fill="hold">
                                          <p:stCondLst>
                                            <p:cond delay="1999"/>
                                          </p:stCondLst>
                                        </p:cTn>
                                        <p:tgtEl>
                                          <p:spTgt spid="3">
                                            <p:txEl>
                                              <p:pRg st="4" end="4"/>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8" presetClass="exit" presetSubtype="16" fill="hold" grpId="0" nodeType="clickEffect">
                                  <p:stCondLst>
                                    <p:cond delay="0"/>
                                  </p:stCondLst>
                                  <p:childTnLst>
                                    <p:animEffect transition="out" filter="diamond(in)">
                                      <p:cBhvr>
                                        <p:cTn id="36" dur="2000"/>
                                        <p:tgtEl>
                                          <p:spTgt spid="3">
                                            <p:txEl>
                                              <p:pRg st="5" end="5"/>
                                            </p:txEl>
                                          </p:spTgt>
                                        </p:tgtEl>
                                      </p:cBhvr>
                                    </p:animEffect>
                                    <p:set>
                                      <p:cBhvr>
                                        <p:cTn id="37" dur="1" fill="hold">
                                          <p:stCondLst>
                                            <p:cond delay="1999"/>
                                          </p:stCondLst>
                                        </p:cTn>
                                        <p:tgtEl>
                                          <p:spTgt spid="3">
                                            <p:txEl>
                                              <p:pRg st="5" end="5"/>
                                            </p:txEl>
                                          </p:spTgt>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8" presetClass="exit" presetSubtype="16" fill="hold" grpId="0" nodeType="clickEffect">
                                  <p:stCondLst>
                                    <p:cond delay="0"/>
                                  </p:stCondLst>
                                  <p:childTnLst>
                                    <p:animEffect transition="out" filter="diamond(in)">
                                      <p:cBhvr>
                                        <p:cTn id="41" dur="2000"/>
                                        <p:tgtEl>
                                          <p:spTgt spid="3">
                                            <p:txEl>
                                              <p:pRg st="6" end="6"/>
                                            </p:txEl>
                                          </p:spTgt>
                                        </p:tgtEl>
                                      </p:cBhvr>
                                    </p:animEffect>
                                    <p:set>
                                      <p:cBhvr>
                                        <p:cTn id="42" dur="1" fill="hold">
                                          <p:stCondLst>
                                            <p:cond delay="1999"/>
                                          </p:stCondLst>
                                        </p:cTn>
                                        <p:tgtEl>
                                          <p:spTgt spid="3">
                                            <p:txEl>
                                              <p:pRg st="6" end="6"/>
                                            </p:txEl>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8" presetClass="exit" presetSubtype="16" fill="hold" grpId="0" nodeType="clickEffect">
                                  <p:stCondLst>
                                    <p:cond delay="0"/>
                                  </p:stCondLst>
                                  <p:childTnLst>
                                    <p:animEffect transition="out" filter="diamond(in)">
                                      <p:cBhvr>
                                        <p:cTn id="46" dur="2000"/>
                                        <p:tgtEl>
                                          <p:spTgt spid="3">
                                            <p:txEl>
                                              <p:pRg st="7" end="7"/>
                                            </p:txEl>
                                          </p:spTgt>
                                        </p:tgtEl>
                                      </p:cBhvr>
                                    </p:animEffect>
                                    <p:set>
                                      <p:cBhvr>
                                        <p:cTn id="47" dur="1" fill="hold">
                                          <p:stCondLst>
                                            <p:cond delay="1999"/>
                                          </p:stCondLst>
                                        </p:cTn>
                                        <p:tgtEl>
                                          <p:spTgt spid="3">
                                            <p:txEl>
                                              <p:pRg st="7" end="7"/>
                                            </p:txEl>
                                          </p:spTgt>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8" presetClass="exit" presetSubtype="16" fill="hold" grpId="0" nodeType="clickEffect">
                                  <p:stCondLst>
                                    <p:cond delay="0"/>
                                  </p:stCondLst>
                                  <p:childTnLst>
                                    <p:animEffect transition="out" filter="diamond(in)">
                                      <p:cBhvr>
                                        <p:cTn id="51" dur="2000"/>
                                        <p:tgtEl>
                                          <p:spTgt spid="3">
                                            <p:txEl>
                                              <p:pRg st="8" end="8"/>
                                            </p:txEl>
                                          </p:spTgt>
                                        </p:tgtEl>
                                      </p:cBhvr>
                                    </p:animEffect>
                                    <p:set>
                                      <p:cBhvr>
                                        <p:cTn id="52" dur="1" fill="hold">
                                          <p:stCondLst>
                                            <p:cond delay="1999"/>
                                          </p:stCondLst>
                                        </p:cTn>
                                        <p:tgtEl>
                                          <p:spTgt spid="3">
                                            <p:txEl>
                                              <p:pRg st="8" end="8"/>
                                            </p:txEl>
                                          </p:spTgt>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8" presetClass="exit" presetSubtype="16" fill="hold" grpId="0" nodeType="clickEffect">
                                  <p:stCondLst>
                                    <p:cond delay="0"/>
                                  </p:stCondLst>
                                  <p:childTnLst>
                                    <p:animEffect transition="out" filter="diamond(in)">
                                      <p:cBhvr>
                                        <p:cTn id="56" dur="2000"/>
                                        <p:tgtEl>
                                          <p:spTgt spid="3">
                                            <p:txEl>
                                              <p:pRg st="9" end="9"/>
                                            </p:txEl>
                                          </p:spTgt>
                                        </p:tgtEl>
                                      </p:cBhvr>
                                    </p:animEffect>
                                    <p:set>
                                      <p:cBhvr>
                                        <p:cTn id="57" dur="1" fill="hold">
                                          <p:stCondLst>
                                            <p:cond delay="1999"/>
                                          </p:stCondLst>
                                        </p:cTn>
                                        <p:tgtEl>
                                          <p:spTgt spid="3">
                                            <p:txEl>
                                              <p:pRg st="9" end="9"/>
                                            </p:txEl>
                                          </p:spTgt>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8" presetClass="exit" presetSubtype="16" fill="hold" grpId="0" nodeType="clickEffect">
                                  <p:stCondLst>
                                    <p:cond delay="0"/>
                                  </p:stCondLst>
                                  <p:childTnLst>
                                    <p:animEffect transition="out" filter="diamond(in)">
                                      <p:cBhvr>
                                        <p:cTn id="61" dur="2000"/>
                                        <p:tgtEl>
                                          <p:spTgt spid="3">
                                            <p:txEl>
                                              <p:pRg st="10" end="10"/>
                                            </p:txEl>
                                          </p:spTgt>
                                        </p:tgtEl>
                                      </p:cBhvr>
                                    </p:animEffect>
                                    <p:set>
                                      <p:cBhvr>
                                        <p:cTn id="62" dur="1" fill="hold">
                                          <p:stCondLst>
                                            <p:cond delay="1999"/>
                                          </p:stCondLst>
                                        </p:cTn>
                                        <p:tgtEl>
                                          <p:spTgt spid="3">
                                            <p:txEl>
                                              <p:pRg st="10" end="10"/>
                                            </p:txEl>
                                          </p:spTgt>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8" presetClass="exit" presetSubtype="16" fill="hold" grpId="0" nodeType="clickEffect">
                                  <p:stCondLst>
                                    <p:cond delay="0"/>
                                  </p:stCondLst>
                                  <p:childTnLst>
                                    <p:animEffect transition="out" filter="diamond(in)">
                                      <p:cBhvr>
                                        <p:cTn id="66" dur="2000"/>
                                        <p:tgtEl>
                                          <p:spTgt spid="3">
                                            <p:txEl>
                                              <p:pRg st="11" end="11"/>
                                            </p:txEl>
                                          </p:spTgt>
                                        </p:tgtEl>
                                      </p:cBhvr>
                                    </p:animEffect>
                                    <p:set>
                                      <p:cBhvr>
                                        <p:cTn id="67" dur="1" fill="hold">
                                          <p:stCondLst>
                                            <p:cond delay="1999"/>
                                          </p:stCondLst>
                                        </p:cTn>
                                        <p:tgtEl>
                                          <p:spTgt spid="3">
                                            <p:txEl>
                                              <p:pRg st="11" end="11"/>
                                            </p:txEl>
                                          </p:spTgt>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8" presetClass="exit" presetSubtype="16" fill="hold" grpId="0" nodeType="clickEffect">
                                  <p:stCondLst>
                                    <p:cond delay="0"/>
                                  </p:stCondLst>
                                  <p:childTnLst>
                                    <p:animEffect transition="out" filter="diamond(in)">
                                      <p:cBhvr>
                                        <p:cTn id="71" dur="2000"/>
                                        <p:tgtEl>
                                          <p:spTgt spid="3">
                                            <p:txEl>
                                              <p:pRg st="12" end="12"/>
                                            </p:txEl>
                                          </p:spTgt>
                                        </p:tgtEl>
                                      </p:cBhvr>
                                    </p:animEffect>
                                    <p:set>
                                      <p:cBhvr>
                                        <p:cTn id="72" dur="1" fill="hold">
                                          <p:stCondLst>
                                            <p:cond delay="1999"/>
                                          </p:stCondLst>
                                        </p:cTn>
                                        <p:tgtEl>
                                          <p:spTgt spid="3">
                                            <p:txEl>
                                              <p:pRg st="12" end="12"/>
                                            </p:txEl>
                                          </p:spTgt>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8" presetClass="exit" presetSubtype="16" fill="hold" grpId="0" nodeType="clickEffect">
                                  <p:stCondLst>
                                    <p:cond delay="0"/>
                                  </p:stCondLst>
                                  <p:childTnLst>
                                    <p:animEffect transition="out" filter="diamond(in)">
                                      <p:cBhvr>
                                        <p:cTn id="76" dur="2000"/>
                                        <p:tgtEl>
                                          <p:spTgt spid="3">
                                            <p:txEl>
                                              <p:pRg st="13" end="13"/>
                                            </p:txEl>
                                          </p:spTgt>
                                        </p:tgtEl>
                                      </p:cBhvr>
                                    </p:animEffect>
                                    <p:set>
                                      <p:cBhvr>
                                        <p:cTn id="77" dur="1" fill="hold">
                                          <p:stCondLst>
                                            <p:cond delay="1999"/>
                                          </p:stCondLst>
                                        </p:cTn>
                                        <p:tgtEl>
                                          <p:spTgt spid="3">
                                            <p:txEl>
                                              <p:pRg st="13" end="1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8688" y="2643188"/>
            <a:ext cx="7572375" cy="1500187"/>
          </a:xfrm>
          <a:solidFill>
            <a:schemeClr val="bg2">
              <a:lumMod val="50000"/>
            </a:schemeClr>
          </a:solidFill>
        </p:spPr>
        <p:txBody>
          <a:bodyPr/>
          <a:lstStyle/>
          <a:p>
            <a:pPr algn="ctr">
              <a:buFont typeface="Wingdings" pitchFamily="2" charset="2"/>
              <a:buChar char="v"/>
              <a:defRPr/>
            </a:pPr>
            <a:r>
              <a:rPr lang="en-US" sz="7200" b="1" i="1" dirty="0" smtClean="0">
                <a:latin typeface="Freestyle Script" pitchFamily="66" charset="0"/>
              </a:rPr>
              <a:t>THANKYOU</a:t>
            </a:r>
            <a:endParaRPr lang="en-US" sz="7200" b="1" i="1" dirty="0">
              <a:latin typeface="Freestyle Script"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36042 0.40625 L 0.35 0.40463 L 0.17431 0.28056 " pathEditMode="relative" ptsTypes="AAAA">
                                      <p:cBhvr>
                                        <p:cTn id="6" dur="2000" fill="hold"/>
                                        <p:tgtEl>
                                          <p:spTgt spid="3">
                                            <p:bg/>
                                          </p:spTgt>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 0 L 0.36042 0.40625 L 0.35 0.40463 L 0.17431 0.28056 " pathEditMode="relative" ptsTypes="AAAA">
                                      <p:cBhvr>
                                        <p:cTn id="10" dur="2000" fill="hold"/>
                                        <p:tgtEl>
                                          <p:spTgt spid="3">
                                            <p:txEl>
                                              <p:pRg st="0" end="0"/>
                                            </p:txEl>
                                          </p:spTgt>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49" presetClass="path" presetSubtype="0" accel="50000" decel="50000" fill="hold" grpId="1" nodeType="clickEffect">
                                  <p:stCondLst>
                                    <p:cond delay="0"/>
                                  </p:stCondLst>
                                  <p:childTnLst>
                                    <p:animMotion origin="layout" path="M 0 0  L 0.25 0.33333  E" pathEditMode="relative" ptsTypes="">
                                      <p:cBhvr>
                                        <p:cTn id="14" dur="2000" fill="hold"/>
                                        <p:tgtEl>
                                          <p:spTgt spid="3">
                                            <p:bg/>
                                          </p:spTgt>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49" presetClass="path" presetSubtype="0" accel="50000" decel="50000" fill="hold" grpId="1" nodeType="clickEffect">
                                  <p:stCondLst>
                                    <p:cond delay="0"/>
                                  </p:stCondLst>
                                  <p:childTnLst>
                                    <p:animMotion origin="layout" path="M 0 0  L 0.25 0.33333  E" pathEditMode="relative" ptsTypes="">
                                      <p:cBhvr>
                                        <p:cTn id="18" dur="2000" fill="hold"/>
                                        <p:tgtEl>
                                          <p:spTgt spid="3">
                                            <p:txEl>
                                              <p:pRg st="0" end="0"/>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3" grpI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142875"/>
            <a:ext cx="8229600" cy="714375"/>
          </a:xfrm>
        </p:spPr>
        <p:txBody>
          <a:bodyPr/>
          <a:lstStyle/>
          <a:p>
            <a:r>
              <a:rPr lang="en-US" b="1" smtClean="0"/>
              <a:t>Introduction (Continue)</a:t>
            </a:r>
            <a:r>
              <a:rPr lang="en-US" smtClean="0"/>
              <a:t> </a:t>
            </a:r>
          </a:p>
        </p:txBody>
      </p:sp>
      <p:sp>
        <p:nvSpPr>
          <p:cNvPr id="10243" name="Content Placeholder 2"/>
          <p:cNvSpPr>
            <a:spLocks noGrp="1"/>
          </p:cNvSpPr>
          <p:nvPr>
            <p:ph idx="1"/>
          </p:nvPr>
        </p:nvSpPr>
        <p:spPr>
          <a:xfrm>
            <a:off x="457200" y="1000125"/>
            <a:ext cx="8229600" cy="5857875"/>
          </a:xfrm>
        </p:spPr>
        <p:txBody>
          <a:bodyPr/>
          <a:lstStyle/>
          <a:p>
            <a:r>
              <a:rPr lang="en-US" smtClean="0"/>
              <a:t>We also want to customize our tours as per our customer’s requirement without reducing joy or quality of tour. People of all ages and backgrounds will come to enjoy the unique, upscale, joyful, and refreshing environment that Tour &amp; Travel provides. We provide the transportation through its Airways, Railways and busses. According to the tour packages we provide the facilities to customers such as hotels, guest houses, and rental cars. It may vary from customer to customer and packages according to need. We offer new products and concepts from time to time. Keeping the effect of change of seasons on the human mind and body, we revise our itineraries regularly.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142875"/>
            <a:ext cx="8229600" cy="714375"/>
          </a:xfrm>
        </p:spPr>
        <p:txBody>
          <a:bodyPr/>
          <a:lstStyle/>
          <a:p>
            <a:r>
              <a:rPr lang="en-US" b="1" smtClean="0"/>
              <a:t>Introduction (Continue)</a:t>
            </a:r>
            <a:r>
              <a:rPr lang="en-US" smtClean="0"/>
              <a:t> </a:t>
            </a:r>
          </a:p>
        </p:txBody>
      </p:sp>
      <p:sp>
        <p:nvSpPr>
          <p:cNvPr id="11267" name="Content Placeholder 2"/>
          <p:cNvSpPr>
            <a:spLocks noGrp="1"/>
          </p:cNvSpPr>
          <p:nvPr>
            <p:ph idx="1"/>
          </p:nvPr>
        </p:nvSpPr>
        <p:spPr>
          <a:xfrm>
            <a:off x="457200" y="1285875"/>
            <a:ext cx="8229600" cy="5572125"/>
          </a:xfrm>
        </p:spPr>
        <p:txBody>
          <a:bodyPr/>
          <a:lstStyle/>
          <a:p>
            <a:r>
              <a:rPr lang="en-US" smtClean="0"/>
              <a:t>This is because the comfort and the satisfaction of our customers are paramount to us. Tour &amp; Travel offer a large range of travel opportunities. Whether you're looking for a weekend getaway to relax and indulge, a special holiday with friends and family, a trip to your favorite chill out spot or a new adventure, you've come to the right place. Tour &amp; Travel offers great deals and discounts on flights, railways, hotels, holiday packages, car rental and travel activities everything you need to plan, shop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42875"/>
            <a:ext cx="8229600" cy="928688"/>
          </a:xfrm>
        </p:spPr>
        <p:txBody>
          <a:bodyPr/>
          <a:lstStyle/>
          <a:p>
            <a:r>
              <a:rPr lang="en-US" b="1" smtClean="0"/>
              <a:t>Problem Definition</a:t>
            </a:r>
            <a:endParaRPr lang="en-US" smtClean="0"/>
          </a:p>
        </p:txBody>
      </p:sp>
      <p:sp>
        <p:nvSpPr>
          <p:cNvPr id="12291" name="Content Placeholder 2"/>
          <p:cNvSpPr>
            <a:spLocks noGrp="1"/>
          </p:cNvSpPr>
          <p:nvPr>
            <p:ph idx="1"/>
          </p:nvPr>
        </p:nvSpPr>
        <p:spPr>
          <a:xfrm>
            <a:off x="457200" y="1571625"/>
            <a:ext cx="8229600" cy="5286375"/>
          </a:xfrm>
        </p:spPr>
        <p:txBody>
          <a:bodyPr/>
          <a:lstStyle/>
          <a:p>
            <a:r>
              <a:rPr lang="en-US" smtClean="0"/>
              <a:t>In the present system a customer has to approach various agencies to find details of places and to book tickets. This often requires a lot of time and effort. A customer may not get the desired information from these offices and often the customer may be misguided. It is tedious for a customer to plan a particular journey and have it executed properly.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200" y="214313"/>
            <a:ext cx="8229600" cy="857250"/>
          </a:xfrm>
        </p:spPr>
        <p:txBody>
          <a:bodyPr/>
          <a:lstStyle/>
          <a:p>
            <a:r>
              <a:rPr lang="en-US" b="1" smtClean="0"/>
              <a:t>Objective</a:t>
            </a:r>
            <a:r>
              <a:rPr lang="en-US" smtClean="0"/>
              <a:t> </a:t>
            </a:r>
          </a:p>
        </p:txBody>
      </p:sp>
      <p:sp>
        <p:nvSpPr>
          <p:cNvPr id="13315" name="Content Placeholder 2"/>
          <p:cNvSpPr>
            <a:spLocks noGrp="1"/>
          </p:cNvSpPr>
          <p:nvPr>
            <p:ph idx="1"/>
          </p:nvPr>
        </p:nvSpPr>
        <p:spPr>
          <a:xfrm>
            <a:off x="457200" y="1428750"/>
            <a:ext cx="8229600" cy="4895850"/>
          </a:xfrm>
        </p:spPr>
        <p:txBody>
          <a:bodyPr/>
          <a:lstStyle/>
          <a:p>
            <a:r>
              <a:rPr lang="en-US" dirty="0" smtClean="0"/>
              <a:t>The project carried out under the title </a:t>
            </a:r>
            <a:r>
              <a:rPr lang="en-US" b="1" dirty="0" smtClean="0"/>
              <a:t>“TOUR &amp; TRAVEL MANEGMENT SYSTEM” </a:t>
            </a:r>
            <a:r>
              <a:rPr lang="en-US" dirty="0" smtClean="0"/>
              <a:t>is a sincere efforts towards increasing the speed and enhancing the Performance of managing a Private Work. This has been tried to achieve thought making the whole system computerized along with the basic tasks of Private work and automation of all storage network. Certain additional feature like making new user to use this software, better user interaction etc.</a:t>
            </a:r>
          </a:p>
          <a:p>
            <a:pPr>
              <a:buFont typeface="Wingdings 2" pitchFamily="18" charset="2"/>
              <a:buNone/>
            </a:pPr>
            <a:endParaRPr lang="en-US" dirty="0" smtClean="0"/>
          </a:p>
          <a:p>
            <a:endParaRPr lang="en-US" dirty="0" smtClean="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Flow</Template>
  <TotalTime>3218</TotalTime>
  <Words>1353</Words>
  <Application>Microsoft Office PowerPoint</Application>
  <PresentationFormat>On-screen Show (4:3)</PresentationFormat>
  <Paragraphs>151</Paragraphs>
  <Slides>52</Slides>
  <Notes>0</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Flow</vt:lpstr>
      <vt:lpstr>TOUR &amp; TRAVEL MANAGEMENT SYSTEM</vt:lpstr>
      <vt:lpstr>BIET JHANSI</vt:lpstr>
      <vt:lpstr>DEVELOPERS</vt:lpstr>
      <vt:lpstr>Abstract</vt:lpstr>
      <vt:lpstr>Introduction </vt:lpstr>
      <vt:lpstr>Introduction (Continue) </vt:lpstr>
      <vt:lpstr>Introduction (Continue) </vt:lpstr>
      <vt:lpstr>Problem Definition</vt:lpstr>
      <vt:lpstr>Objective </vt:lpstr>
      <vt:lpstr>Need of The System</vt:lpstr>
      <vt:lpstr>Project Scope</vt:lpstr>
      <vt:lpstr>Proposed System</vt:lpstr>
      <vt:lpstr>User Modules (Continue):</vt:lpstr>
      <vt:lpstr>User Modules:</vt:lpstr>
      <vt:lpstr>Admin Modules:</vt:lpstr>
      <vt:lpstr>SOFTWARE USED</vt:lpstr>
      <vt:lpstr>FRONTEND (LANGUAGE USED)</vt:lpstr>
      <vt:lpstr>BackEnd Technologies Used</vt:lpstr>
      <vt:lpstr>SYSTEM DESIGN </vt:lpstr>
      <vt:lpstr>    </vt:lpstr>
      <vt:lpstr>  Use Case Diagram:  </vt:lpstr>
      <vt:lpstr>Slide 22</vt:lpstr>
      <vt:lpstr>Slide 23</vt:lpstr>
      <vt:lpstr> Sequence Diagram: </vt:lpstr>
      <vt:lpstr>              SEQUENCE DIAGRAM </vt:lpstr>
      <vt:lpstr>Slide 26</vt:lpstr>
      <vt:lpstr>Data Flow Diagram(DFD) </vt:lpstr>
      <vt:lpstr>Data Flow Diagram(DFD) </vt:lpstr>
      <vt:lpstr>ER Diagram</vt:lpstr>
      <vt:lpstr>Slide 30</vt:lpstr>
      <vt:lpstr>  SCREEN SHOTS – Home Page  </vt:lpstr>
      <vt:lpstr>      View All Blog Post Page </vt:lpstr>
      <vt:lpstr> CONTACT US PAGE</vt:lpstr>
      <vt:lpstr>SIGNUP PAGE </vt:lpstr>
      <vt:lpstr>LOGIN PAGE </vt:lpstr>
      <vt:lpstr>ADMIN HOME PAGE </vt:lpstr>
      <vt:lpstr>ADD DESTINATION PAGE </vt:lpstr>
      <vt:lpstr>Manage Tour Destination Page</vt:lpstr>
      <vt:lpstr>Edit Tour Destination Page</vt:lpstr>
      <vt:lpstr>VIEW ALL BOOKING PAGE </vt:lpstr>
      <vt:lpstr>ADD BLOG POST PAGE </vt:lpstr>
      <vt:lpstr>MANAGE BLOG POST PAGE </vt:lpstr>
      <vt:lpstr>CHANGE PASSWORD PAGE </vt:lpstr>
      <vt:lpstr>EDIT PROFILE PAGE </vt:lpstr>
      <vt:lpstr>VIEW DESTINATION PACKAGE DETAIL </vt:lpstr>
      <vt:lpstr>TOUR BOOKING PAGE </vt:lpstr>
      <vt:lpstr>PAYMENT DETAIL PAGE </vt:lpstr>
      <vt:lpstr>VIEW BOOKING HISTORY PAGE </vt:lpstr>
      <vt:lpstr>FUTURE SCOPE </vt:lpstr>
      <vt:lpstr>CONCLUSION </vt:lpstr>
      <vt:lpstr>BIBLIOGRAPHY</vt:lpstr>
      <vt:lpstr>Slide 52</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vijay</dc:creator>
  <cp:lastModifiedBy>ram</cp:lastModifiedBy>
  <cp:revision>296</cp:revision>
  <dcterms:created xsi:type="dcterms:W3CDTF">2011-04-06T15:22:37Z</dcterms:created>
  <dcterms:modified xsi:type="dcterms:W3CDTF">2022-10-05T06:14:05Z</dcterms:modified>
</cp:coreProperties>
</file>